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38"/>
  </p:notesMasterIdLst>
  <p:sldIdLst>
    <p:sldId id="256" r:id="rId2"/>
    <p:sldId id="320" r:id="rId3"/>
    <p:sldId id="258" r:id="rId4"/>
    <p:sldId id="260" r:id="rId5"/>
    <p:sldId id="257" r:id="rId6"/>
    <p:sldId id="297" r:id="rId7"/>
    <p:sldId id="259" r:id="rId8"/>
    <p:sldId id="298" r:id="rId9"/>
    <p:sldId id="319" r:id="rId10"/>
    <p:sldId id="299" r:id="rId11"/>
    <p:sldId id="300" r:id="rId12"/>
    <p:sldId id="262" r:id="rId13"/>
    <p:sldId id="301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5" r:id="rId25"/>
    <p:sldId id="313" r:id="rId26"/>
    <p:sldId id="316" r:id="rId27"/>
    <p:sldId id="317" r:id="rId28"/>
    <p:sldId id="264" r:id="rId29"/>
    <p:sldId id="270" r:id="rId30"/>
    <p:sldId id="327" r:id="rId31"/>
    <p:sldId id="321" r:id="rId32"/>
    <p:sldId id="322" r:id="rId33"/>
    <p:sldId id="323" r:id="rId34"/>
    <p:sldId id="324" r:id="rId35"/>
    <p:sldId id="325" r:id="rId36"/>
    <p:sldId id="318" r:id="rId37"/>
  </p:sldIdLst>
  <p:sldSz cx="9144000" cy="5143500" type="screen16x9"/>
  <p:notesSz cx="6858000" cy="9144000"/>
  <p:embeddedFontLst>
    <p:embeddedFont>
      <p:font typeface="Anaheim" panose="020B0600000101010101" charset="0"/>
      <p:regular r:id="rId39"/>
      <p:bold r:id="rId40"/>
    </p:embeddedFont>
    <p:embeddedFont>
      <p:font typeface="Asap" panose="020B0600000101010101" charset="0"/>
      <p:regular r:id="rId41"/>
      <p:bold r:id="rId42"/>
      <p:italic r:id="rId43"/>
      <p:boldItalic r:id="rId44"/>
    </p:embeddedFont>
    <p:embeddedFont>
      <p:font typeface="Noto Sans KR" panose="020B0200000000000000" pitchFamily="50" charset="-127"/>
      <p:regular r:id="rId45"/>
      <p:bold r:id="rId46"/>
    </p:embeddedFont>
    <p:embeddedFont>
      <p:font typeface="Nunito Light" pitchFamily="2" charset="0"/>
      <p:regular r:id="rId47"/>
      <p:italic r:id="rId48"/>
    </p:embeddedFont>
    <p:embeddedFont>
      <p:font typeface="Raleway" pitchFamily="2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1CBFC32-6148-4763-8BC0-C1BCEA3DDFE0}">
  <a:tblStyle styleId="{C1CBFC32-6148-4763-8BC0-C1BCEA3DDFE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24EBE78-BA34-4057-9F00-3D4964ED151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95" d="100"/>
          <a:sy n="195" d="100"/>
        </p:scale>
        <p:origin x="1434" y="17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>
          <a:extLst>
            <a:ext uri="{FF2B5EF4-FFF2-40B4-BE49-F238E27FC236}">
              <a16:creationId xmlns:a16="http://schemas.microsoft.com/office/drawing/2014/main" id="{A58FD7B3-E815-CCA3-A192-EA8A062879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54dda1946d_6_308:notes">
            <a:extLst>
              <a:ext uri="{FF2B5EF4-FFF2-40B4-BE49-F238E27FC236}">
                <a16:creationId xmlns:a16="http://schemas.microsoft.com/office/drawing/2014/main" id="{48F0424B-6C82-4214-1CD5-B5FF790B9D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54dda1946d_6_308:notes">
            <a:extLst>
              <a:ext uri="{FF2B5EF4-FFF2-40B4-BE49-F238E27FC236}">
                <a16:creationId xmlns:a16="http://schemas.microsoft.com/office/drawing/2014/main" id="{90DA66F7-B16B-F035-7600-6DC77545B5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9321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>
          <a:extLst>
            <a:ext uri="{FF2B5EF4-FFF2-40B4-BE49-F238E27FC236}">
              <a16:creationId xmlns:a16="http://schemas.microsoft.com/office/drawing/2014/main" id="{19250915-A2E9-74C7-633E-6AC98AD02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5a5d68ae5b_0_0:notes">
            <a:extLst>
              <a:ext uri="{FF2B5EF4-FFF2-40B4-BE49-F238E27FC236}">
                <a16:creationId xmlns:a16="http://schemas.microsoft.com/office/drawing/2014/main" id="{B4B7ABA2-EF2A-8150-4CB3-972DA3949B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5a5d68ae5b_0_0:notes">
            <a:extLst>
              <a:ext uri="{FF2B5EF4-FFF2-40B4-BE49-F238E27FC236}">
                <a16:creationId xmlns:a16="http://schemas.microsoft.com/office/drawing/2014/main" id="{44E42EB3-D56B-B62E-E5CA-6B83D855AE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75402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>
          <a:extLst>
            <a:ext uri="{FF2B5EF4-FFF2-40B4-BE49-F238E27FC236}">
              <a16:creationId xmlns:a16="http://schemas.microsoft.com/office/drawing/2014/main" id="{2AE35501-0392-E706-D264-098F116B47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5a5d68ae5b_0_0:notes">
            <a:extLst>
              <a:ext uri="{FF2B5EF4-FFF2-40B4-BE49-F238E27FC236}">
                <a16:creationId xmlns:a16="http://schemas.microsoft.com/office/drawing/2014/main" id="{402CF879-B134-7486-EA9E-2753CE4939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5a5d68ae5b_0_0:notes">
            <a:extLst>
              <a:ext uri="{FF2B5EF4-FFF2-40B4-BE49-F238E27FC236}">
                <a16:creationId xmlns:a16="http://schemas.microsoft.com/office/drawing/2014/main" id="{5A21324D-7667-9E86-2090-F2464C6875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56934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>
          <a:extLst>
            <a:ext uri="{FF2B5EF4-FFF2-40B4-BE49-F238E27FC236}">
              <a16:creationId xmlns:a16="http://schemas.microsoft.com/office/drawing/2014/main" id="{768A7B01-6F84-6CE2-4A7E-195BF31DE4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5a5d68ae5b_0_0:notes">
            <a:extLst>
              <a:ext uri="{FF2B5EF4-FFF2-40B4-BE49-F238E27FC236}">
                <a16:creationId xmlns:a16="http://schemas.microsoft.com/office/drawing/2014/main" id="{9CB53611-D1EC-E7B7-AB16-89765B50007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5a5d68ae5b_0_0:notes">
            <a:extLst>
              <a:ext uri="{FF2B5EF4-FFF2-40B4-BE49-F238E27FC236}">
                <a16:creationId xmlns:a16="http://schemas.microsoft.com/office/drawing/2014/main" id="{AA5CC0AE-95BE-F882-4C4C-7F7DC65A9B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00291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>
          <a:extLst>
            <a:ext uri="{FF2B5EF4-FFF2-40B4-BE49-F238E27FC236}">
              <a16:creationId xmlns:a16="http://schemas.microsoft.com/office/drawing/2014/main" id="{1D2870AF-B77C-5EE5-B829-A80FE4478C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5a5d68ae5b_0_0:notes">
            <a:extLst>
              <a:ext uri="{FF2B5EF4-FFF2-40B4-BE49-F238E27FC236}">
                <a16:creationId xmlns:a16="http://schemas.microsoft.com/office/drawing/2014/main" id="{A68CB089-7082-8D28-6BB1-E72E3FC49D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5a5d68ae5b_0_0:notes">
            <a:extLst>
              <a:ext uri="{FF2B5EF4-FFF2-40B4-BE49-F238E27FC236}">
                <a16:creationId xmlns:a16="http://schemas.microsoft.com/office/drawing/2014/main" id="{0411DAF3-9714-0469-9178-E23276A9EC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80647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>
          <a:extLst>
            <a:ext uri="{FF2B5EF4-FFF2-40B4-BE49-F238E27FC236}">
              <a16:creationId xmlns:a16="http://schemas.microsoft.com/office/drawing/2014/main" id="{BF371848-350A-1EDC-E0B2-8EB0B0049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5a5d68ae5b_0_0:notes">
            <a:extLst>
              <a:ext uri="{FF2B5EF4-FFF2-40B4-BE49-F238E27FC236}">
                <a16:creationId xmlns:a16="http://schemas.microsoft.com/office/drawing/2014/main" id="{FA579C6B-0B2A-1318-6F38-EBA50169FDB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5a5d68ae5b_0_0:notes">
            <a:extLst>
              <a:ext uri="{FF2B5EF4-FFF2-40B4-BE49-F238E27FC236}">
                <a16:creationId xmlns:a16="http://schemas.microsoft.com/office/drawing/2014/main" id="{8A30E5AA-D157-534C-1644-4774CC7EBA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11738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>
          <a:extLst>
            <a:ext uri="{FF2B5EF4-FFF2-40B4-BE49-F238E27FC236}">
              <a16:creationId xmlns:a16="http://schemas.microsoft.com/office/drawing/2014/main" id="{38ADC8EF-3DE4-3A93-CE5C-F83A9BBB9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5a5d68ae5b_0_0:notes">
            <a:extLst>
              <a:ext uri="{FF2B5EF4-FFF2-40B4-BE49-F238E27FC236}">
                <a16:creationId xmlns:a16="http://schemas.microsoft.com/office/drawing/2014/main" id="{1C177E7F-226A-A4B8-369C-9075EC08B6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5a5d68ae5b_0_0:notes">
            <a:extLst>
              <a:ext uri="{FF2B5EF4-FFF2-40B4-BE49-F238E27FC236}">
                <a16:creationId xmlns:a16="http://schemas.microsoft.com/office/drawing/2014/main" id="{21EFDA82-11AA-48A3-DB35-3EA0FEACDC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87539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>
          <a:extLst>
            <a:ext uri="{FF2B5EF4-FFF2-40B4-BE49-F238E27FC236}">
              <a16:creationId xmlns:a16="http://schemas.microsoft.com/office/drawing/2014/main" id="{B0BC71A3-AF65-84B1-995B-5429949198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5a5d68ae5b_0_0:notes">
            <a:extLst>
              <a:ext uri="{FF2B5EF4-FFF2-40B4-BE49-F238E27FC236}">
                <a16:creationId xmlns:a16="http://schemas.microsoft.com/office/drawing/2014/main" id="{CC9FF6D4-BA45-CFFA-A247-7D98C8CBEF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5a5d68ae5b_0_0:notes">
            <a:extLst>
              <a:ext uri="{FF2B5EF4-FFF2-40B4-BE49-F238E27FC236}">
                <a16:creationId xmlns:a16="http://schemas.microsoft.com/office/drawing/2014/main" id="{846D1F6C-2424-C17B-7D8F-333F96C77C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05977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>
          <a:extLst>
            <a:ext uri="{FF2B5EF4-FFF2-40B4-BE49-F238E27FC236}">
              <a16:creationId xmlns:a16="http://schemas.microsoft.com/office/drawing/2014/main" id="{C1C1A960-9D2B-718B-6611-3AD8A9078D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54dda1946d_6_344:notes">
            <a:extLst>
              <a:ext uri="{FF2B5EF4-FFF2-40B4-BE49-F238E27FC236}">
                <a16:creationId xmlns:a16="http://schemas.microsoft.com/office/drawing/2014/main" id="{65B09BC3-99CA-4A92-4B04-D166A5CE3F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54dda1946d_6_344:notes">
            <a:extLst>
              <a:ext uri="{FF2B5EF4-FFF2-40B4-BE49-F238E27FC236}">
                <a16:creationId xmlns:a16="http://schemas.microsoft.com/office/drawing/2014/main" id="{733414F8-84A6-22DB-3FC3-A94B0C3BC3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1746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>
          <a:extLst>
            <a:ext uri="{FF2B5EF4-FFF2-40B4-BE49-F238E27FC236}">
              <a16:creationId xmlns:a16="http://schemas.microsoft.com/office/drawing/2014/main" id="{45A66018-2A41-2AB3-2DC6-00B837684B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4dfce81f19_0_45:notes">
            <a:extLst>
              <a:ext uri="{FF2B5EF4-FFF2-40B4-BE49-F238E27FC236}">
                <a16:creationId xmlns:a16="http://schemas.microsoft.com/office/drawing/2014/main" id="{391E6565-2521-AEB4-6201-C985C69AA8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4dfce81f19_0_45:notes">
            <a:extLst>
              <a:ext uri="{FF2B5EF4-FFF2-40B4-BE49-F238E27FC236}">
                <a16:creationId xmlns:a16="http://schemas.microsoft.com/office/drawing/2014/main" id="{0D360672-7E13-BCAB-E091-E7CAC5D1F3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89731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>
          <a:extLst>
            <a:ext uri="{FF2B5EF4-FFF2-40B4-BE49-F238E27FC236}">
              <a16:creationId xmlns:a16="http://schemas.microsoft.com/office/drawing/2014/main" id="{2BA629C6-F5C5-323B-E6A6-D4017FBF56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54dda1946d_6_308:notes">
            <a:extLst>
              <a:ext uri="{FF2B5EF4-FFF2-40B4-BE49-F238E27FC236}">
                <a16:creationId xmlns:a16="http://schemas.microsoft.com/office/drawing/2014/main" id="{3E730393-0D62-E3DE-27D8-D976F498910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54dda1946d_6_308:notes">
            <a:extLst>
              <a:ext uri="{FF2B5EF4-FFF2-40B4-BE49-F238E27FC236}">
                <a16:creationId xmlns:a16="http://schemas.microsoft.com/office/drawing/2014/main" id="{AEA0CBAA-27B7-7291-6086-8D3EE9EE0B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46424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>
          <a:extLst>
            <a:ext uri="{FF2B5EF4-FFF2-40B4-BE49-F238E27FC236}">
              <a16:creationId xmlns:a16="http://schemas.microsoft.com/office/drawing/2014/main" id="{8C6FA722-F93E-C2C6-817E-7301EB5A2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54dda1946d_4_2685:notes">
            <a:extLst>
              <a:ext uri="{FF2B5EF4-FFF2-40B4-BE49-F238E27FC236}">
                <a16:creationId xmlns:a16="http://schemas.microsoft.com/office/drawing/2014/main" id="{8B848531-B842-92A2-FE9A-FB90A246AD3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54dda1946d_4_2685:notes">
            <a:extLst>
              <a:ext uri="{FF2B5EF4-FFF2-40B4-BE49-F238E27FC236}">
                <a16:creationId xmlns:a16="http://schemas.microsoft.com/office/drawing/2014/main" id="{71AC89B7-1B6D-946C-B338-F8E27F494D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94564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>
          <a:extLst>
            <a:ext uri="{FF2B5EF4-FFF2-40B4-BE49-F238E27FC236}">
              <a16:creationId xmlns:a16="http://schemas.microsoft.com/office/drawing/2014/main" id="{0A916D67-FCDE-CA51-6060-ECA26A013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54dda1946d_4_2685:notes">
            <a:extLst>
              <a:ext uri="{FF2B5EF4-FFF2-40B4-BE49-F238E27FC236}">
                <a16:creationId xmlns:a16="http://schemas.microsoft.com/office/drawing/2014/main" id="{E5D4F8C6-545E-D2DF-D299-A28204A283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54dda1946d_4_2685:notes">
            <a:extLst>
              <a:ext uri="{FF2B5EF4-FFF2-40B4-BE49-F238E27FC236}">
                <a16:creationId xmlns:a16="http://schemas.microsoft.com/office/drawing/2014/main" id="{FBCC0637-BF6A-AE43-C416-D7A37AA11B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60279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>
          <a:extLst>
            <a:ext uri="{FF2B5EF4-FFF2-40B4-BE49-F238E27FC236}">
              <a16:creationId xmlns:a16="http://schemas.microsoft.com/office/drawing/2014/main" id="{A1F049DD-B78B-F4BC-8104-26457ACB45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54dda1946d_4_2685:notes">
            <a:extLst>
              <a:ext uri="{FF2B5EF4-FFF2-40B4-BE49-F238E27FC236}">
                <a16:creationId xmlns:a16="http://schemas.microsoft.com/office/drawing/2014/main" id="{29C79EDF-B781-7F78-4242-3D244000B86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54dda1946d_4_2685:notes">
            <a:extLst>
              <a:ext uri="{FF2B5EF4-FFF2-40B4-BE49-F238E27FC236}">
                <a16:creationId xmlns:a16="http://schemas.microsoft.com/office/drawing/2014/main" id="{1A1C37E7-817F-856B-EE2C-F55FDB4717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85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>
          <a:extLst>
            <a:ext uri="{FF2B5EF4-FFF2-40B4-BE49-F238E27FC236}">
              <a16:creationId xmlns:a16="http://schemas.microsoft.com/office/drawing/2014/main" id="{44E4FE77-ED87-05F1-95AB-E579DB779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54dda1946d_4_2685:notes">
            <a:extLst>
              <a:ext uri="{FF2B5EF4-FFF2-40B4-BE49-F238E27FC236}">
                <a16:creationId xmlns:a16="http://schemas.microsoft.com/office/drawing/2014/main" id="{36892489-7709-8497-BFFB-326E8BA484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54dda1946d_4_2685:notes">
            <a:extLst>
              <a:ext uri="{FF2B5EF4-FFF2-40B4-BE49-F238E27FC236}">
                <a16:creationId xmlns:a16="http://schemas.microsoft.com/office/drawing/2014/main" id="{8A107460-1950-6555-F5B6-0989126734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647496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>
          <a:extLst>
            <a:ext uri="{FF2B5EF4-FFF2-40B4-BE49-F238E27FC236}">
              <a16:creationId xmlns:a16="http://schemas.microsoft.com/office/drawing/2014/main" id="{70CF309C-59FC-0219-A845-D0339C6EA7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54dda1946d_4_2685:notes">
            <a:extLst>
              <a:ext uri="{FF2B5EF4-FFF2-40B4-BE49-F238E27FC236}">
                <a16:creationId xmlns:a16="http://schemas.microsoft.com/office/drawing/2014/main" id="{EF332F97-1E91-2E51-DA59-A0BE963400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54dda1946d_4_2685:notes">
            <a:extLst>
              <a:ext uri="{FF2B5EF4-FFF2-40B4-BE49-F238E27FC236}">
                <a16:creationId xmlns:a16="http://schemas.microsoft.com/office/drawing/2014/main" id="{CA3C9297-38DF-E5EF-D7AD-368785BBFF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29754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>
          <a:extLst>
            <a:ext uri="{FF2B5EF4-FFF2-40B4-BE49-F238E27FC236}">
              <a16:creationId xmlns:a16="http://schemas.microsoft.com/office/drawing/2014/main" id="{C09F3A83-83FB-8263-8E98-8DE95ADC9F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54dda1946d_4_2685:notes">
            <a:extLst>
              <a:ext uri="{FF2B5EF4-FFF2-40B4-BE49-F238E27FC236}">
                <a16:creationId xmlns:a16="http://schemas.microsoft.com/office/drawing/2014/main" id="{2B29C785-CC16-6887-C9D1-601453B73B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54dda1946d_4_2685:notes">
            <a:extLst>
              <a:ext uri="{FF2B5EF4-FFF2-40B4-BE49-F238E27FC236}">
                <a16:creationId xmlns:a16="http://schemas.microsoft.com/office/drawing/2014/main" id="{7D221DB7-5EB0-10DE-7BDD-689F9929B3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05525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>
          <a:extLst>
            <a:ext uri="{FF2B5EF4-FFF2-40B4-BE49-F238E27FC236}">
              <a16:creationId xmlns:a16="http://schemas.microsoft.com/office/drawing/2014/main" id="{CE28A12D-D615-5C80-CB44-E072C528C9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54dda1946d_6_308:notes">
            <a:extLst>
              <a:ext uri="{FF2B5EF4-FFF2-40B4-BE49-F238E27FC236}">
                <a16:creationId xmlns:a16="http://schemas.microsoft.com/office/drawing/2014/main" id="{D0620B58-F1E6-4742-76C9-8FAB1808DC1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54dda1946d_6_308:notes">
            <a:extLst>
              <a:ext uri="{FF2B5EF4-FFF2-40B4-BE49-F238E27FC236}">
                <a16:creationId xmlns:a16="http://schemas.microsoft.com/office/drawing/2014/main" id="{6C478EC4-5FD8-CECD-BB9C-CF202C31C0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313148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>
          <a:extLst>
            <a:ext uri="{FF2B5EF4-FFF2-40B4-BE49-F238E27FC236}">
              <a16:creationId xmlns:a16="http://schemas.microsoft.com/office/drawing/2014/main" id="{7A518347-60B9-1BE4-C01D-B3EFB20184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5a5d68ae5b_0_0:notes">
            <a:extLst>
              <a:ext uri="{FF2B5EF4-FFF2-40B4-BE49-F238E27FC236}">
                <a16:creationId xmlns:a16="http://schemas.microsoft.com/office/drawing/2014/main" id="{51492049-4743-42A8-BDE7-5F5438A536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5a5d68ae5b_0_0:notes">
            <a:extLst>
              <a:ext uri="{FF2B5EF4-FFF2-40B4-BE49-F238E27FC236}">
                <a16:creationId xmlns:a16="http://schemas.microsoft.com/office/drawing/2014/main" id="{D3F34505-A2C2-BBD8-59D3-5834638BE8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739356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>
          <a:extLst>
            <a:ext uri="{FF2B5EF4-FFF2-40B4-BE49-F238E27FC236}">
              <a16:creationId xmlns:a16="http://schemas.microsoft.com/office/drawing/2014/main" id="{ADEE2DB8-3870-F312-D941-E092911730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54dda1946d_4_2720:notes">
            <a:extLst>
              <a:ext uri="{FF2B5EF4-FFF2-40B4-BE49-F238E27FC236}">
                <a16:creationId xmlns:a16="http://schemas.microsoft.com/office/drawing/2014/main" id="{1DB6A571-350F-2A6D-B0E3-4F35737147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54dda1946d_4_2720:notes">
            <a:extLst>
              <a:ext uri="{FF2B5EF4-FFF2-40B4-BE49-F238E27FC236}">
                <a16:creationId xmlns:a16="http://schemas.microsoft.com/office/drawing/2014/main" id="{79D0CC84-5DF3-FF6D-496E-6E4B64C392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716678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>
          <a:extLst>
            <a:ext uri="{FF2B5EF4-FFF2-40B4-BE49-F238E27FC236}">
              <a16:creationId xmlns:a16="http://schemas.microsoft.com/office/drawing/2014/main" id="{D29ED1DB-8DAC-DF65-3D42-00837CF822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54dda1946d_6_308:notes">
            <a:extLst>
              <a:ext uri="{FF2B5EF4-FFF2-40B4-BE49-F238E27FC236}">
                <a16:creationId xmlns:a16="http://schemas.microsoft.com/office/drawing/2014/main" id="{C46A38D2-5587-421B-EED9-5A10BC450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54dda1946d_6_308:notes">
            <a:extLst>
              <a:ext uri="{FF2B5EF4-FFF2-40B4-BE49-F238E27FC236}">
                <a16:creationId xmlns:a16="http://schemas.microsoft.com/office/drawing/2014/main" id="{3FB95DED-3534-9239-7A19-E6ECC22B1F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66864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>
          <a:extLst>
            <a:ext uri="{FF2B5EF4-FFF2-40B4-BE49-F238E27FC236}">
              <a16:creationId xmlns:a16="http://schemas.microsoft.com/office/drawing/2014/main" id="{42A8EC48-D3A7-B910-4D3A-D9ECA8B1C8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5a5d68ae5b_0_0:notes">
            <a:extLst>
              <a:ext uri="{FF2B5EF4-FFF2-40B4-BE49-F238E27FC236}">
                <a16:creationId xmlns:a16="http://schemas.microsoft.com/office/drawing/2014/main" id="{C7B51836-27ED-29A9-F6B6-359F9F350A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5a5d68ae5b_0_0:notes">
            <a:extLst>
              <a:ext uri="{FF2B5EF4-FFF2-40B4-BE49-F238E27FC236}">
                <a16:creationId xmlns:a16="http://schemas.microsoft.com/office/drawing/2014/main" id="{C977E3DD-A688-A438-3E9D-9955552321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855081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>
          <a:extLst>
            <a:ext uri="{FF2B5EF4-FFF2-40B4-BE49-F238E27FC236}">
              <a16:creationId xmlns:a16="http://schemas.microsoft.com/office/drawing/2014/main" id="{B7B1A8AB-8072-0BD7-77A1-8FB07EC422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5a5d68ae5b_0_0:notes">
            <a:extLst>
              <a:ext uri="{FF2B5EF4-FFF2-40B4-BE49-F238E27FC236}">
                <a16:creationId xmlns:a16="http://schemas.microsoft.com/office/drawing/2014/main" id="{3373ED92-D82F-1D61-B9AE-A1928502E4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5a5d68ae5b_0_0:notes">
            <a:extLst>
              <a:ext uri="{FF2B5EF4-FFF2-40B4-BE49-F238E27FC236}">
                <a16:creationId xmlns:a16="http://schemas.microsoft.com/office/drawing/2014/main" id="{91C0F99D-726E-4957-8940-E65313643E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61701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>
          <a:extLst>
            <a:ext uri="{FF2B5EF4-FFF2-40B4-BE49-F238E27FC236}">
              <a16:creationId xmlns:a16="http://schemas.microsoft.com/office/drawing/2014/main" id="{857016BE-60DD-AB2D-08FD-018BFAB913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5a5d68ae5b_0_0:notes">
            <a:extLst>
              <a:ext uri="{FF2B5EF4-FFF2-40B4-BE49-F238E27FC236}">
                <a16:creationId xmlns:a16="http://schemas.microsoft.com/office/drawing/2014/main" id="{13C76339-1E00-4ACC-91DB-9C986087C4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5a5d68ae5b_0_0:notes">
            <a:extLst>
              <a:ext uri="{FF2B5EF4-FFF2-40B4-BE49-F238E27FC236}">
                <a16:creationId xmlns:a16="http://schemas.microsoft.com/office/drawing/2014/main" id="{640341FF-BEAA-2A87-87F3-0AEBD0D739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87072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>
          <a:extLst>
            <a:ext uri="{FF2B5EF4-FFF2-40B4-BE49-F238E27FC236}">
              <a16:creationId xmlns:a16="http://schemas.microsoft.com/office/drawing/2014/main" id="{FC0C9FA6-0FC2-6C9E-B97F-9545468EA3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54dda1946d_4_2685:notes">
            <a:extLst>
              <a:ext uri="{FF2B5EF4-FFF2-40B4-BE49-F238E27FC236}">
                <a16:creationId xmlns:a16="http://schemas.microsoft.com/office/drawing/2014/main" id="{98AF2EDE-1CA5-8A72-F08A-0992C298296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54dda1946d_4_2685:notes">
            <a:extLst>
              <a:ext uri="{FF2B5EF4-FFF2-40B4-BE49-F238E27FC236}">
                <a16:creationId xmlns:a16="http://schemas.microsoft.com/office/drawing/2014/main" id="{7DC2FEB2-4EA1-30A4-DBCA-9C6B2CF075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51055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>
          <a:extLst>
            <a:ext uri="{FF2B5EF4-FFF2-40B4-BE49-F238E27FC236}">
              <a16:creationId xmlns:a16="http://schemas.microsoft.com/office/drawing/2014/main" id="{325721BA-EF0D-94DC-DB0E-A9401CF73F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54dda1946d_6_308:notes">
            <a:extLst>
              <a:ext uri="{FF2B5EF4-FFF2-40B4-BE49-F238E27FC236}">
                <a16:creationId xmlns:a16="http://schemas.microsoft.com/office/drawing/2014/main" id="{93B4E395-1B57-6F57-9B70-67A39B0EDA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54dda1946d_6_308:notes">
            <a:extLst>
              <a:ext uri="{FF2B5EF4-FFF2-40B4-BE49-F238E27FC236}">
                <a16:creationId xmlns:a16="http://schemas.microsoft.com/office/drawing/2014/main" id="{9B562586-BDC1-28EF-CF2D-46308EB594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20395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5a5d68ae5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5a5d68ae5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>
          <a:extLst>
            <a:ext uri="{FF2B5EF4-FFF2-40B4-BE49-F238E27FC236}">
              <a16:creationId xmlns:a16="http://schemas.microsoft.com/office/drawing/2014/main" id="{49E0846B-9D08-9702-AEC2-B86E2315BD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5a5d68ae5b_0_0:notes">
            <a:extLst>
              <a:ext uri="{FF2B5EF4-FFF2-40B4-BE49-F238E27FC236}">
                <a16:creationId xmlns:a16="http://schemas.microsoft.com/office/drawing/2014/main" id="{826F6937-4C72-B084-995D-F4842E80A9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5a5d68ae5b_0_0:notes">
            <a:extLst>
              <a:ext uri="{FF2B5EF4-FFF2-40B4-BE49-F238E27FC236}">
                <a16:creationId xmlns:a16="http://schemas.microsoft.com/office/drawing/2014/main" id="{85A83268-BCC2-4D5E-71A7-A7EB8BA689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52635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>
          <a:extLst>
            <a:ext uri="{FF2B5EF4-FFF2-40B4-BE49-F238E27FC236}">
              <a16:creationId xmlns:a16="http://schemas.microsoft.com/office/drawing/2014/main" id="{6806F8E1-40C8-92DD-8F0E-D7EAD342FD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5a5d68ae5b_0_0:notes">
            <a:extLst>
              <a:ext uri="{FF2B5EF4-FFF2-40B4-BE49-F238E27FC236}">
                <a16:creationId xmlns:a16="http://schemas.microsoft.com/office/drawing/2014/main" id="{45F73529-4111-734F-3EB8-13DB6DE164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5a5d68ae5b_0_0:notes">
            <a:extLst>
              <a:ext uri="{FF2B5EF4-FFF2-40B4-BE49-F238E27FC236}">
                <a16:creationId xmlns:a16="http://schemas.microsoft.com/office/drawing/2014/main" id="{D52662E7-37DA-1944-562C-9FF223E5E0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3950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556726" y="1157525"/>
            <a:ext cx="4030500" cy="22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74350" y="3528775"/>
            <a:ext cx="4995300" cy="3657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21637" y="273050"/>
            <a:ext cx="9187275" cy="4597400"/>
            <a:chOff x="-21637" y="273050"/>
            <a:chExt cx="9187275" cy="4597400"/>
          </a:xfrm>
        </p:grpSpPr>
        <p:cxnSp>
          <p:nvCxnSpPr>
            <p:cNvPr id="12" name="Google Shape;12;p2"/>
            <p:cNvCxnSpPr/>
            <p:nvPr/>
          </p:nvCxnSpPr>
          <p:spPr>
            <a:xfrm rot="10800000">
              <a:off x="-21637" y="2730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10800000">
              <a:off x="-21562" y="48704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" name="Google Shape;14;p2"/>
          <p:cNvSpPr/>
          <p:nvPr/>
        </p:nvSpPr>
        <p:spPr>
          <a:xfrm>
            <a:off x="8574200" y="4478850"/>
            <a:ext cx="1037400" cy="1037100"/>
          </a:xfrm>
          <a:prstGeom prst="ellipse">
            <a:avLst/>
          </a:prstGeom>
          <a:solidFill>
            <a:srgbClr val="4A86E8">
              <a:alpha val="26580"/>
            </a:srgb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>
            <a:spLocks noGrp="1"/>
          </p:cNvSpPr>
          <p:nvPr>
            <p:ph type="title" hasCustomPrompt="1"/>
          </p:nvPr>
        </p:nvSpPr>
        <p:spPr>
          <a:xfrm>
            <a:off x="937850" y="1425275"/>
            <a:ext cx="741900" cy="645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2" hasCustomPrompt="1"/>
          </p:nvPr>
        </p:nvSpPr>
        <p:spPr>
          <a:xfrm>
            <a:off x="937850" y="2417050"/>
            <a:ext cx="741900" cy="645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3" hasCustomPrompt="1"/>
          </p:nvPr>
        </p:nvSpPr>
        <p:spPr>
          <a:xfrm>
            <a:off x="937850" y="3408725"/>
            <a:ext cx="741900" cy="645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1"/>
          </p:nvPr>
        </p:nvSpPr>
        <p:spPr>
          <a:xfrm>
            <a:off x="1851975" y="1425350"/>
            <a:ext cx="27429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latin typeface="Asap"/>
                <a:ea typeface="Asap"/>
                <a:cs typeface="Asap"/>
                <a:sym typeface="Asa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4"/>
          </p:nvPr>
        </p:nvSpPr>
        <p:spPr>
          <a:xfrm>
            <a:off x="1851975" y="2417050"/>
            <a:ext cx="27429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latin typeface="Asap"/>
                <a:ea typeface="Asap"/>
                <a:cs typeface="Asap"/>
                <a:sym typeface="Asa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5"/>
          </p:nvPr>
        </p:nvSpPr>
        <p:spPr>
          <a:xfrm>
            <a:off x="1851975" y="3408725"/>
            <a:ext cx="27429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latin typeface="Asap"/>
                <a:ea typeface="Asap"/>
                <a:cs typeface="Asap"/>
                <a:sym typeface="Asa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6"/>
          </p:nvPr>
        </p:nvSpPr>
        <p:spPr>
          <a:xfrm>
            <a:off x="720000" y="407675"/>
            <a:ext cx="7704000" cy="6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7" hasCustomPrompt="1"/>
          </p:nvPr>
        </p:nvSpPr>
        <p:spPr>
          <a:xfrm>
            <a:off x="4766975" y="1425350"/>
            <a:ext cx="741900" cy="645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8" hasCustomPrompt="1"/>
          </p:nvPr>
        </p:nvSpPr>
        <p:spPr>
          <a:xfrm>
            <a:off x="4766975" y="2417050"/>
            <a:ext cx="741900" cy="645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9" hasCustomPrompt="1"/>
          </p:nvPr>
        </p:nvSpPr>
        <p:spPr>
          <a:xfrm>
            <a:off x="4766975" y="3408725"/>
            <a:ext cx="741900" cy="645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3"/>
          </p:nvPr>
        </p:nvSpPr>
        <p:spPr>
          <a:xfrm>
            <a:off x="5680975" y="1425350"/>
            <a:ext cx="27429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latin typeface="Asap"/>
                <a:ea typeface="Asap"/>
                <a:cs typeface="Asap"/>
                <a:sym typeface="Asa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14"/>
          </p:nvPr>
        </p:nvSpPr>
        <p:spPr>
          <a:xfrm>
            <a:off x="5680975" y="2417050"/>
            <a:ext cx="27429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latin typeface="Asap"/>
                <a:ea typeface="Asap"/>
                <a:cs typeface="Asap"/>
                <a:sym typeface="Asa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15"/>
          </p:nvPr>
        </p:nvSpPr>
        <p:spPr>
          <a:xfrm>
            <a:off x="5680975" y="3408725"/>
            <a:ext cx="27429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latin typeface="Asap"/>
                <a:ea typeface="Asap"/>
                <a:cs typeface="Asap"/>
                <a:sym typeface="Asa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110" name="Google Shape;110;p13"/>
          <p:cNvGrpSpPr/>
          <p:nvPr/>
        </p:nvGrpSpPr>
        <p:grpSpPr>
          <a:xfrm>
            <a:off x="-21637" y="273050"/>
            <a:ext cx="9187275" cy="4597400"/>
            <a:chOff x="-21637" y="273050"/>
            <a:chExt cx="9187275" cy="4597400"/>
          </a:xfrm>
        </p:grpSpPr>
        <p:cxnSp>
          <p:nvCxnSpPr>
            <p:cNvPr id="111" name="Google Shape;111;p13"/>
            <p:cNvCxnSpPr/>
            <p:nvPr/>
          </p:nvCxnSpPr>
          <p:spPr>
            <a:xfrm rot="10800000">
              <a:off x="-21637" y="2730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" name="Google Shape;112;p13"/>
            <p:cNvCxnSpPr/>
            <p:nvPr/>
          </p:nvCxnSpPr>
          <p:spPr>
            <a:xfrm rot="10800000">
              <a:off x="-21562" y="48704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3" name="Google Shape;113;p13"/>
          <p:cNvGrpSpPr/>
          <p:nvPr/>
        </p:nvGrpSpPr>
        <p:grpSpPr>
          <a:xfrm>
            <a:off x="8258251" y="-876250"/>
            <a:ext cx="1750024" cy="6989159"/>
            <a:chOff x="8258251" y="-876250"/>
            <a:chExt cx="1750024" cy="6989159"/>
          </a:xfrm>
        </p:grpSpPr>
        <p:grpSp>
          <p:nvGrpSpPr>
            <p:cNvPr id="114" name="Google Shape;114;p13"/>
            <p:cNvGrpSpPr/>
            <p:nvPr/>
          </p:nvGrpSpPr>
          <p:grpSpPr>
            <a:xfrm>
              <a:off x="8258251" y="4400402"/>
              <a:ext cx="1712507" cy="1712507"/>
              <a:chOff x="-4626425" y="-4587625"/>
              <a:chExt cx="7590900" cy="7590900"/>
            </a:xfrm>
          </p:grpSpPr>
          <p:sp>
            <p:nvSpPr>
              <p:cNvPr id="115" name="Google Shape;115;p13"/>
              <p:cNvSpPr/>
              <p:nvPr/>
            </p:nvSpPr>
            <p:spPr>
              <a:xfrm>
                <a:off x="-4626425" y="-4587625"/>
                <a:ext cx="7590900" cy="7590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ap"/>
                  <a:ea typeface="Asap"/>
                  <a:cs typeface="Asap"/>
                  <a:sym typeface="Asap"/>
                </a:endParaRPr>
              </a:p>
            </p:txBody>
          </p:sp>
          <p:sp>
            <p:nvSpPr>
              <p:cNvPr id="116" name="Google Shape;116;p13"/>
              <p:cNvSpPr/>
              <p:nvPr/>
            </p:nvSpPr>
            <p:spPr>
              <a:xfrm>
                <a:off x="-3233075" y="-3194275"/>
                <a:ext cx="4804200" cy="4804200"/>
              </a:xfrm>
              <a:prstGeom prst="ellipse">
                <a:avLst/>
              </a:prstGeom>
              <a:solidFill>
                <a:srgbClr val="4A86E8">
                  <a:alpha val="26580"/>
                </a:srgbClr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ap"/>
                  <a:ea typeface="Asap"/>
                  <a:cs typeface="Asap"/>
                  <a:sym typeface="Asap"/>
                </a:endParaRPr>
              </a:p>
            </p:txBody>
          </p:sp>
        </p:grpSp>
        <p:sp>
          <p:nvSpPr>
            <p:cNvPr id="117" name="Google Shape;117;p13"/>
            <p:cNvSpPr/>
            <p:nvPr/>
          </p:nvSpPr>
          <p:spPr>
            <a:xfrm>
              <a:off x="8274875" y="-876250"/>
              <a:ext cx="1733400" cy="17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4"/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120" name="Google Shape;120;p14"/>
          <p:cNvGrpSpPr/>
          <p:nvPr/>
        </p:nvGrpSpPr>
        <p:grpSpPr>
          <a:xfrm>
            <a:off x="-21637" y="273050"/>
            <a:ext cx="9187275" cy="4597400"/>
            <a:chOff x="-21637" y="273050"/>
            <a:chExt cx="9187275" cy="4597400"/>
          </a:xfrm>
        </p:grpSpPr>
        <p:cxnSp>
          <p:nvCxnSpPr>
            <p:cNvPr id="121" name="Google Shape;121;p14"/>
            <p:cNvCxnSpPr/>
            <p:nvPr/>
          </p:nvCxnSpPr>
          <p:spPr>
            <a:xfrm rot="10800000">
              <a:off x="-21637" y="2730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2" name="Google Shape;122;p14"/>
            <p:cNvCxnSpPr/>
            <p:nvPr/>
          </p:nvCxnSpPr>
          <p:spPr>
            <a:xfrm rot="10800000">
              <a:off x="-21562" y="48704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3" name="Google Shape;123;p14"/>
          <p:cNvGrpSpPr/>
          <p:nvPr/>
        </p:nvGrpSpPr>
        <p:grpSpPr>
          <a:xfrm>
            <a:off x="8285475" y="-438425"/>
            <a:ext cx="1720283" cy="6532509"/>
            <a:chOff x="8285475" y="-438425"/>
            <a:chExt cx="1720283" cy="6532509"/>
          </a:xfrm>
        </p:grpSpPr>
        <p:grpSp>
          <p:nvGrpSpPr>
            <p:cNvPr id="124" name="Google Shape;124;p14"/>
            <p:cNvGrpSpPr/>
            <p:nvPr/>
          </p:nvGrpSpPr>
          <p:grpSpPr>
            <a:xfrm>
              <a:off x="8293251" y="4381577"/>
              <a:ext cx="1712507" cy="1712507"/>
              <a:chOff x="-4626425" y="-4587625"/>
              <a:chExt cx="7590900" cy="7590900"/>
            </a:xfrm>
          </p:grpSpPr>
          <p:sp>
            <p:nvSpPr>
              <p:cNvPr id="125" name="Google Shape;125;p14"/>
              <p:cNvSpPr/>
              <p:nvPr/>
            </p:nvSpPr>
            <p:spPr>
              <a:xfrm>
                <a:off x="-4626425" y="-4587625"/>
                <a:ext cx="7590900" cy="7590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ap"/>
                  <a:ea typeface="Asap"/>
                  <a:cs typeface="Asap"/>
                  <a:sym typeface="Asap"/>
                </a:endParaRPr>
              </a:p>
            </p:txBody>
          </p:sp>
          <p:sp>
            <p:nvSpPr>
              <p:cNvPr id="126" name="Google Shape;126;p14"/>
              <p:cNvSpPr/>
              <p:nvPr/>
            </p:nvSpPr>
            <p:spPr>
              <a:xfrm>
                <a:off x="-3233075" y="-3194275"/>
                <a:ext cx="4804200" cy="4804200"/>
              </a:xfrm>
              <a:prstGeom prst="ellipse">
                <a:avLst/>
              </a:prstGeom>
              <a:solidFill>
                <a:srgbClr val="4A86E8">
                  <a:alpha val="26580"/>
                </a:srgbClr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ap"/>
                  <a:ea typeface="Asap"/>
                  <a:cs typeface="Asap"/>
                  <a:sym typeface="Asap"/>
                </a:endParaRPr>
              </a:p>
            </p:txBody>
          </p:sp>
        </p:grpSp>
        <p:sp>
          <p:nvSpPr>
            <p:cNvPr id="127" name="Google Shape;127;p14"/>
            <p:cNvSpPr/>
            <p:nvPr/>
          </p:nvSpPr>
          <p:spPr>
            <a:xfrm>
              <a:off x="8285475" y="-438425"/>
              <a:ext cx="1209000" cy="1209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>
            <a:spLocks noGrp="1"/>
          </p:cNvSpPr>
          <p:nvPr>
            <p:ph type="subTitle" idx="1"/>
          </p:nvPr>
        </p:nvSpPr>
        <p:spPr>
          <a:xfrm>
            <a:off x="1112150" y="2486125"/>
            <a:ext cx="1973100" cy="19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0"/>
          <p:cNvSpPr txBox="1">
            <a:spLocks noGrp="1"/>
          </p:cNvSpPr>
          <p:nvPr>
            <p:ph type="subTitle" idx="2"/>
          </p:nvPr>
        </p:nvSpPr>
        <p:spPr>
          <a:xfrm>
            <a:off x="3585450" y="2486127"/>
            <a:ext cx="1973100" cy="19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0"/>
          <p:cNvSpPr txBox="1">
            <a:spLocks noGrp="1"/>
          </p:cNvSpPr>
          <p:nvPr>
            <p:ph type="subTitle" idx="3"/>
          </p:nvPr>
        </p:nvSpPr>
        <p:spPr>
          <a:xfrm>
            <a:off x="6058750" y="2486126"/>
            <a:ext cx="1973100" cy="19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0"/>
          <p:cNvSpPr txBox="1">
            <a:spLocks noGrp="1"/>
          </p:cNvSpPr>
          <p:nvPr>
            <p:ph type="subTitle" idx="4"/>
          </p:nvPr>
        </p:nvSpPr>
        <p:spPr>
          <a:xfrm>
            <a:off x="1112150" y="1850875"/>
            <a:ext cx="19731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latin typeface="Asap"/>
                <a:ea typeface="Asap"/>
                <a:cs typeface="Asap"/>
                <a:sym typeface="Asa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90" name="Google Shape;190;p20"/>
          <p:cNvSpPr txBox="1">
            <a:spLocks noGrp="1"/>
          </p:cNvSpPr>
          <p:nvPr>
            <p:ph type="subTitle" idx="5"/>
          </p:nvPr>
        </p:nvSpPr>
        <p:spPr>
          <a:xfrm>
            <a:off x="3585450" y="1850875"/>
            <a:ext cx="19731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latin typeface="Asap"/>
                <a:ea typeface="Asap"/>
                <a:cs typeface="Asap"/>
                <a:sym typeface="Asa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91" name="Google Shape;191;p20"/>
          <p:cNvSpPr txBox="1">
            <a:spLocks noGrp="1"/>
          </p:cNvSpPr>
          <p:nvPr>
            <p:ph type="subTitle" idx="6"/>
          </p:nvPr>
        </p:nvSpPr>
        <p:spPr>
          <a:xfrm>
            <a:off x="6058750" y="1850875"/>
            <a:ext cx="19731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latin typeface="Asap"/>
                <a:ea typeface="Asap"/>
                <a:cs typeface="Asap"/>
                <a:sym typeface="Asa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192" name="Google Shape;192;p20"/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193" name="Google Shape;193;p20"/>
          <p:cNvGrpSpPr/>
          <p:nvPr/>
        </p:nvGrpSpPr>
        <p:grpSpPr>
          <a:xfrm>
            <a:off x="-21637" y="273050"/>
            <a:ext cx="9187275" cy="4597400"/>
            <a:chOff x="-21637" y="273050"/>
            <a:chExt cx="9187275" cy="4597400"/>
          </a:xfrm>
        </p:grpSpPr>
        <p:cxnSp>
          <p:nvCxnSpPr>
            <p:cNvPr id="194" name="Google Shape;194;p20"/>
            <p:cNvCxnSpPr/>
            <p:nvPr/>
          </p:nvCxnSpPr>
          <p:spPr>
            <a:xfrm rot="10800000">
              <a:off x="-21637" y="2730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5" name="Google Shape;195;p20"/>
            <p:cNvCxnSpPr/>
            <p:nvPr/>
          </p:nvCxnSpPr>
          <p:spPr>
            <a:xfrm rot="10800000">
              <a:off x="-21562" y="48704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6" name="Google Shape;196;p20"/>
          <p:cNvGrpSpPr/>
          <p:nvPr/>
        </p:nvGrpSpPr>
        <p:grpSpPr>
          <a:xfrm>
            <a:off x="-253882" y="-990625"/>
            <a:ext cx="10068632" cy="6615420"/>
            <a:chOff x="-253882" y="-990625"/>
            <a:chExt cx="10068632" cy="6615420"/>
          </a:xfrm>
        </p:grpSpPr>
        <p:grpSp>
          <p:nvGrpSpPr>
            <p:cNvPr id="197" name="Google Shape;197;p20"/>
            <p:cNvGrpSpPr/>
            <p:nvPr/>
          </p:nvGrpSpPr>
          <p:grpSpPr>
            <a:xfrm>
              <a:off x="-253882" y="4470219"/>
              <a:ext cx="1154576" cy="1154576"/>
              <a:chOff x="-4626425" y="-4587625"/>
              <a:chExt cx="7590900" cy="7590900"/>
            </a:xfrm>
          </p:grpSpPr>
          <p:sp>
            <p:nvSpPr>
              <p:cNvPr id="198" name="Google Shape;198;p20"/>
              <p:cNvSpPr/>
              <p:nvPr/>
            </p:nvSpPr>
            <p:spPr>
              <a:xfrm>
                <a:off x="-4626425" y="-4587625"/>
                <a:ext cx="7590900" cy="7590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ap"/>
                  <a:ea typeface="Asap"/>
                  <a:cs typeface="Asap"/>
                  <a:sym typeface="Asap"/>
                </a:endParaRPr>
              </a:p>
            </p:txBody>
          </p:sp>
          <p:sp>
            <p:nvSpPr>
              <p:cNvPr id="199" name="Google Shape;199;p20"/>
              <p:cNvSpPr/>
              <p:nvPr/>
            </p:nvSpPr>
            <p:spPr>
              <a:xfrm>
                <a:off x="-3233075" y="-3194275"/>
                <a:ext cx="4804200" cy="4804200"/>
              </a:xfrm>
              <a:prstGeom prst="ellipse">
                <a:avLst/>
              </a:prstGeom>
              <a:solidFill>
                <a:srgbClr val="4A86E8">
                  <a:alpha val="26580"/>
                </a:srgbClr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ap"/>
                  <a:ea typeface="Asap"/>
                  <a:cs typeface="Asap"/>
                  <a:sym typeface="Asap"/>
                </a:endParaRPr>
              </a:p>
            </p:txBody>
          </p:sp>
        </p:grpSp>
        <p:sp>
          <p:nvSpPr>
            <p:cNvPr id="200" name="Google Shape;200;p20"/>
            <p:cNvSpPr/>
            <p:nvPr/>
          </p:nvSpPr>
          <p:spPr>
            <a:xfrm>
              <a:off x="8081350" y="-990625"/>
              <a:ext cx="1733400" cy="17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"/>
          <p:cNvSpPr txBox="1">
            <a:spLocks noGrp="1"/>
          </p:cNvSpPr>
          <p:nvPr>
            <p:ph type="subTitle" idx="1"/>
          </p:nvPr>
        </p:nvSpPr>
        <p:spPr>
          <a:xfrm>
            <a:off x="720000" y="1536500"/>
            <a:ext cx="2202000" cy="12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2"/>
          <p:cNvSpPr txBox="1">
            <a:spLocks noGrp="1"/>
          </p:cNvSpPr>
          <p:nvPr>
            <p:ph type="subTitle" idx="2"/>
          </p:nvPr>
        </p:nvSpPr>
        <p:spPr>
          <a:xfrm>
            <a:off x="3472475" y="1536201"/>
            <a:ext cx="2199000" cy="12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2"/>
          <p:cNvSpPr txBox="1">
            <a:spLocks noGrp="1"/>
          </p:cNvSpPr>
          <p:nvPr>
            <p:ph type="subTitle" idx="3"/>
          </p:nvPr>
        </p:nvSpPr>
        <p:spPr>
          <a:xfrm>
            <a:off x="723375" y="3352800"/>
            <a:ext cx="2199000" cy="12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2"/>
          <p:cNvSpPr txBox="1">
            <a:spLocks noGrp="1"/>
          </p:cNvSpPr>
          <p:nvPr>
            <p:ph type="subTitle" idx="4"/>
          </p:nvPr>
        </p:nvSpPr>
        <p:spPr>
          <a:xfrm>
            <a:off x="3472675" y="3352800"/>
            <a:ext cx="2199000" cy="12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2"/>
          <p:cNvSpPr txBox="1">
            <a:spLocks noGrp="1"/>
          </p:cNvSpPr>
          <p:nvPr>
            <p:ph type="subTitle" idx="5"/>
          </p:nvPr>
        </p:nvSpPr>
        <p:spPr>
          <a:xfrm>
            <a:off x="6221951" y="1536201"/>
            <a:ext cx="2199000" cy="12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2"/>
          <p:cNvSpPr txBox="1">
            <a:spLocks noGrp="1"/>
          </p:cNvSpPr>
          <p:nvPr>
            <p:ph type="subTitle" idx="6"/>
          </p:nvPr>
        </p:nvSpPr>
        <p:spPr>
          <a:xfrm>
            <a:off x="6221975" y="3352800"/>
            <a:ext cx="2199000" cy="12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2"/>
          <p:cNvSpPr txBox="1">
            <a:spLocks noGrp="1"/>
          </p:cNvSpPr>
          <p:nvPr>
            <p:ph type="subTitle" idx="7"/>
          </p:nvPr>
        </p:nvSpPr>
        <p:spPr>
          <a:xfrm>
            <a:off x="720000" y="1246975"/>
            <a:ext cx="2202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latin typeface="Asap"/>
                <a:ea typeface="Asap"/>
                <a:cs typeface="Asap"/>
                <a:sym typeface="Asa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27" name="Google Shape;227;p22"/>
          <p:cNvSpPr txBox="1">
            <a:spLocks noGrp="1"/>
          </p:cNvSpPr>
          <p:nvPr>
            <p:ph type="subTitle" idx="8"/>
          </p:nvPr>
        </p:nvSpPr>
        <p:spPr>
          <a:xfrm>
            <a:off x="3472480" y="1246975"/>
            <a:ext cx="219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latin typeface="Asap"/>
                <a:ea typeface="Asap"/>
                <a:cs typeface="Asap"/>
                <a:sym typeface="Asa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28" name="Google Shape;228;p22"/>
          <p:cNvSpPr txBox="1">
            <a:spLocks noGrp="1"/>
          </p:cNvSpPr>
          <p:nvPr>
            <p:ph type="subTitle" idx="9"/>
          </p:nvPr>
        </p:nvSpPr>
        <p:spPr>
          <a:xfrm>
            <a:off x="6221960" y="1246975"/>
            <a:ext cx="219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latin typeface="Asap"/>
                <a:ea typeface="Asap"/>
                <a:cs typeface="Asap"/>
                <a:sym typeface="Asa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29" name="Google Shape;229;p22"/>
          <p:cNvSpPr txBox="1">
            <a:spLocks noGrp="1"/>
          </p:cNvSpPr>
          <p:nvPr>
            <p:ph type="subTitle" idx="13"/>
          </p:nvPr>
        </p:nvSpPr>
        <p:spPr>
          <a:xfrm>
            <a:off x="720025" y="3063350"/>
            <a:ext cx="2202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latin typeface="Asap"/>
                <a:ea typeface="Asap"/>
                <a:cs typeface="Asap"/>
                <a:sym typeface="Asa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30" name="Google Shape;230;p22"/>
          <p:cNvSpPr txBox="1">
            <a:spLocks noGrp="1"/>
          </p:cNvSpPr>
          <p:nvPr>
            <p:ph type="subTitle" idx="14"/>
          </p:nvPr>
        </p:nvSpPr>
        <p:spPr>
          <a:xfrm>
            <a:off x="3471005" y="3063350"/>
            <a:ext cx="2202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latin typeface="Asap"/>
                <a:ea typeface="Asap"/>
                <a:cs typeface="Asap"/>
                <a:sym typeface="Asa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31" name="Google Shape;231;p22"/>
          <p:cNvSpPr txBox="1">
            <a:spLocks noGrp="1"/>
          </p:cNvSpPr>
          <p:nvPr>
            <p:ph type="subTitle" idx="15"/>
          </p:nvPr>
        </p:nvSpPr>
        <p:spPr>
          <a:xfrm>
            <a:off x="6221985" y="3063350"/>
            <a:ext cx="2202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latin typeface="Asap"/>
                <a:ea typeface="Asap"/>
                <a:cs typeface="Asap"/>
                <a:sym typeface="Asa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32" name="Google Shape;232;p22"/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233" name="Google Shape;233;p22"/>
          <p:cNvGrpSpPr/>
          <p:nvPr/>
        </p:nvGrpSpPr>
        <p:grpSpPr>
          <a:xfrm>
            <a:off x="-21637" y="273050"/>
            <a:ext cx="9187275" cy="4597400"/>
            <a:chOff x="-21637" y="273050"/>
            <a:chExt cx="9187275" cy="4597400"/>
          </a:xfrm>
        </p:grpSpPr>
        <p:cxnSp>
          <p:nvCxnSpPr>
            <p:cNvPr id="234" name="Google Shape;234;p22"/>
            <p:cNvCxnSpPr/>
            <p:nvPr/>
          </p:nvCxnSpPr>
          <p:spPr>
            <a:xfrm rot="10800000">
              <a:off x="-21637" y="2730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5" name="Google Shape;235;p22"/>
            <p:cNvCxnSpPr/>
            <p:nvPr/>
          </p:nvCxnSpPr>
          <p:spPr>
            <a:xfrm rot="10800000">
              <a:off x="-21562" y="48704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6" name="Google Shape;236;p22"/>
          <p:cNvGrpSpPr/>
          <p:nvPr/>
        </p:nvGrpSpPr>
        <p:grpSpPr>
          <a:xfrm>
            <a:off x="-1183200" y="-298098"/>
            <a:ext cx="11326283" cy="3736548"/>
            <a:chOff x="-1183200" y="-298098"/>
            <a:chExt cx="11326283" cy="3736548"/>
          </a:xfrm>
        </p:grpSpPr>
        <p:grpSp>
          <p:nvGrpSpPr>
            <p:cNvPr id="237" name="Google Shape;237;p22"/>
            <p:cNvGrpSpPr/>
            <p:nvPr/>
          </p:nvGrpSpPr>
          <p:grpSpPr>
            <a:xfrm>
              <a:off x="8430576" y="-298098"/>
              <a:ext cx="1712507" cy="1712507"/>
              <a:chOff x="-4626425" y="-4587625"/>
              <a:chExt cx="7590900" cy="7590900"/>
            </a:xfrm>
          </p:grpSpPr>
          <p:sp>
            <p:nvSpPr>
              <p:cNvPr id="238" name="Google Shape;238;p22"/>
              <p:cNvSpPr/>
              <p:nvPr/>
            </p:nvSpPr>
            <p:spPr>
              <a:xfrm>
                <a:off x="-4626425" y="-4587625"/>
                <a:ext cx="7590900" cy="7590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ap"/>
                  <a:ea typeface="Asap"/>
                  <a:cs typeface="Asap"/>
                  <a:sym typeface="Asap"/>
                </a:endParaRPr>
              </a:p>
            </p:txBody>
          </p:sp>
          <p:sp>
            <p:nvSpPr>
              <p:cNvPr id="239" name="Google Shape;239;p22"/>
              <p:cNvSpPr/>
              <p:nvPr/>
            </p:nvSpPr>
            <p:spPr>
              <a:xfrm>
                <a:off x="-3233075" y="-3194275"/>
                <a:ext cx="4804200" cy="4804200"/>
              </a:xfrm>
              <a:prstGeom prst="ellipse">
                <a:avLst/>
              </a:prstGeom>
              <a:solidFill>
                <a:srgbClr val="4A86E8">
                  <a:alpha val="26580"/>
                </a:srgbClr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ap"/>
                  <a:ea typeface="Asap"/>
                  <a:cs typeface="Asap"/>
                  <a:sym typeface="Asap"/>
                </a:endParaRPr>
              </a:p>
            </p:txBody>
          </p:sp>
        </p:grpSp>
        <p:sp>
          <p:nvSpPr>
            <p:cNvPr id="240" name="Google Shape;240;p22"/>
            <p:cNvSpPr/>
            <p:nvPr/>
          </p:nvSpPr>
          <p:spPr>
            <a:xfrm>
              <a:off x="-1183200" y="1705050"/>
              <a:ext cx="1733400" cy="17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25"/>
          <p:cNvGrpSpPr/>
          <p:nvPr/>
        </p:nvGrpSpPr>
        <p:grpSpPr>
          <a:xfrm>
            <a:off x="-21637" y="273050"/>
            <a:ext cx="9187275" cy="4597400"/>
            <a:chOff x="-21637" y="273050"/>
            <a:chExt cx="9187275" cy="4597400"/>
          </a:xfrm>
        </p:grpSpPr>
        <p:cxnSp>
          <p:nvCxnSpPr>
            <p:cNvPr id="262" name="Google Shape;262;p25"/>
            <p:cNvCxnSpPr/>
            <p:nvPr/>
          </p:nvCxnSpPr>
          <p:spPr>
            <a:xfrm rot="10800000">
              <a:off x="-21637" y="2730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3" name="Google Shape;263;p25"/>
            <p:cNvCxnSpPr/>
            <p:nvPr/>
          </p:nvCxnSpPr>
          <p:spPr>
            <a:xfrm rot="10800000">
              <a:off x="-21562" y="48704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64" name="Google Shape;264;p25"/>
          <p:cNvGrpSpPr/>
          <p:nvPr/>
        </p:nvGrpSpPr>
        <p:grpSpPr>
          <a:xfrm>
            <a:off x="-1219601" y="-5901128"/>
            <a:ext cx="10952126" cy="11505578"/>
            <a:chOff x="-1219601" y="-5901128"/>
            <a:chExt cx="10952126" cy="11505578"/>
          </a:xfrm>
        </p:grpSpPr>
        <p:grpSp>
          <p:nvGrpSpPr>
            <p:cNvPr id="265" name="Google Shape;265;p25"/>
            <p:cNvGrpSpPr/>
            <p:nvPr/>
          </p:nvGrpSpPr>
          <p:grpSpPr>
            <a:xfrm>
              <a:off x="-1219601" y="-5901128"/>
              <a:ext cx="7370005" cy="7370005"/>
              <a:chOff x="-4626425" y="-4587625"/>
              <a:chExt cx="7590900" cy="7590900"/>
            </a:xfrm>
          </p:grpSpPr>
          <p:sp>
            <p:nvSpPr>
              <p:cNvPr id="266" name="Google Shape;266;p25"/>
              <p:cNvSpPr/>
              <p:nvPr/>
            </p:nvSpPr>
            <p:spPr>
              <a:xfrm>
                <a:off x="-4626425" y="-4587625"/>
                <a:ext cx="7590900" cy="7590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ap"/>
                  <a:ea typeface="Asap"/>
                  <a:cs typeface="Asap"/>
                  <a:sym typeface="Asap"/>
                </a:endParaRPr>
              </a:p>
            </p:txBody>
          </p:sp>
          <p:sp>
            <p:nvSpPr>
              <p:cNvPr id="267" name="Google Shape;267;p25"/>
              <p:cNvSpPr/>
              <p:nvPr/>
            </p:nvSpPr>
            <p:spPr>
              <a:xfrm>
                <a:off x="-3233075" y="-3194275"/>
                <a:ext cx="4804200" cy="4804200"/>
              </a:xfrm>
              <a:prstGeom prst="ellipse">
                <a:avLst/>
              </a:prstGeom>
              <a:solidFill>
                <a:srgbClr val="4A86E8">
                  <a:alpha val="26580"/>
                </a:srgbClr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ap"/>
                  <a:ea typeface="Asap"/>
                  <a:cs typeface="Asap"/>
                  <a:sym typeface="Asap"/>
                </a:endParaRPr>
              </a:p>
            </p:txBody>
          </p:sp>
        </p:grpSp>
        <p:sp>
          <p:nvSpPr>
            <p:cNvPr id="268" name="Google Shape;268;p25"/>
            <p:cNvSpPr/>
            <p:nvPr/>
          </p:nvSpPr>
          <p:spPr>
            <a:xfrm>
              <a:off x="7318425" y="3190350"/>
              <a:ext cx="2414100" cy="2414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oogle Shape;270;p26"/>
          <p:cNvGrpSpPr/>
          <p:nvPr/>
        </p:nvGrpSpPr>
        <p:grpSpPr>
          <a:xfrm>
            <a:off x="-21637" y="273050"/>
            <a:ext cx="9187275" cy="4597400"/>
            <a:chOff x="-21637" y="273050"/>
            <a:chExt cx="9187275" cy="4597400"/>
          </a:xfrm>
        </p:grpSpPr>
        <p:cxnSp>
          <p:nvCxnSpPr>
            <p:cNvPr id="271" name="Google Shape;271;p26"/>
            <p:cNvCxnSpPr/>
            <p:nvPr/>
          </p:nvCxnSpPr>
          <p:spPr>
            <a:xfrm rot="10800000">
              <a:off x="-21637" y="2730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2" name="Google Shape;272;p26"/>
            <p:cNvCxnSpPr/>
            <p:nvPr/>
          </p:nvCxnSpPr>
          <p:spPr>
            <a:xfrm rot="10800000">
              <a:off x="-21562" y="48704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73" name="Google Shape;273;p26"/>
          <p:cNvGrpSpPr/>
          <p:nvPr/>
        </p:nvGrpSpPr>
        <p:grpSpPr>
          <a:xfrm>
            <a:off x="-1074506" y="-5348975"/>
            <a:ext cx="14462681" cy="11533138"/>
            <a:chOff x="-1074506" y="-5348975"/>
            <a:chExt cx="14462681" cy="11533138"/>
          </a:xfrm>
        </p:grpSpPr>
        <p:grpSp>
          <p:nvGrpSpPr>
            <p:cNvPr id="274" name="Google Shape;274;p26"/>
            <p:cNvGrpSpPr/>
            <p:nvPr/>
          </p:nvGrpSpPr>
          <p:grpSpPr>
            <a:xfrm>
              <a:off x="-1074506" y="3681443"/>
              <a:ext cx="2502720" cy="2502720"/>
              <a:chOff x="-4626425" y="-4587625"/>
              <a:chExt cx="7590900" cy="7590900"/>
            </a:xfrm>
          </p:grpSpPr>
          <p:sp>
            <p:nvSpPr>
              <p:cNvPr id="275" name="Google Shape;275;p26"/>
              <p:cNvSpPr/>
              <p:nvPr/>
            </p:nvSpPr>
            <p:spPr>
              <a:xfrm>
                <a:off x="-4626425" y="-4587625"/>
                <a:ext cx="7590900" cy="7590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ap"/>
                  <a:ea typeface="Asap"/>
                  <a:cs typeface="Asap"/>
                  <a:sym typeface="Asap"/>
                </a:endParaRPr>
              </a:p>
            </p:txBody>
          </p:sp>
          <p:sp>
            <p:nvSpPr>
              <p:cNvPr id="276" name="Google Shape;276;p26"/>
              <p:cNvSpPr/>
              <p:nvPr/>
            </p:nvSpPr>
            <p:spPr>
              <a:xfrm>
                <a:off x="-3233075" y="-3194275"/>
                <a:ext cx="4804200" cy="4804200"/>
              </a:xfrm>
              <a:prstGeom prst="ellipse">
                <a:avLst/>
              </a:prstGeom>
              <a:solidFill>
                <a:srgbClr val="4A86E8">
                  <a:alpha val="26580"/>
                </a:srgbClr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ap"/>
                  <a:ea typeface="Asap"/>
                  <a:cs typeface="Asap"/>
                  <a:sym typeface="Asap"/>
                </a:endParaRPr>
              </a:p>
            </p:txBody>
          </p:sp>
        </p:grpSp>
        <p:sp>
          <p:nvSpPr>
            <p:cNvPr id="277" name="Google Shape;277;p26"/>
            <p:cNvSpPr/>
            <p:nvPr/>
          </p:nvSpPr>
          <p:spPr>
            <a:xfrm>
              <a:off x="6062175" y="-5348975"/>
              <a:ext cx="7326000" cy="73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965575" y="2102350"/>
            <a:ext cx="5212800" cy="17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3950400" y="652152"/>
            <a:ext cx="1243200" cy="10866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grpSp>
        <p:nvGrpSpPr>
          <p:cNvPr id="18" name="Google Shape;18;p3"/>
          <p:cNvGrpSpPr/>
          <p:nvPr/>
        </p:nvGrpSpPr>
        <p:grpSpPr>
          <a:xfrm>
            <a:off x="-21637" y="273050"/>
            <a:ext cx="9187275" cy="4597400"/>
            <a:chOff x="-21637" y="273050"/>
            <a:chExt cx="9187275" cy="4597400"/>
          </a:xfrm>
        </p:grpSpPr>
        <p:cxnSp>
          <p:nvCxnSpPr>
            <p:cNvPr id="19" name="Google Shape;19;p3"/>
            <p:cNvCxnSpPr/>
            <p:nvPr/>
          </p:nvCxnSpPr>
          <p:spPr>
            <a:xfrm rot="10800000">
              <a:off x="-21637" y="2730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0;p3"/>
            <p:cNvCxnSpPr/>
            <p:nvPr/>
          </p:nvCxnSpPr>
          <p:spPr>
            <a:xfrm rot="10800000">
              <a:off x="-21562" y="48704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1" name="Google Shape;21;p3"/>
          <p:cNvSpPr/>
          <p:nvPr/>
        </p:nvSpPr>
        <p:spPr>
          <a:xfrm>
            <a:off x="8543400" y="-299300"/>
            <a:ext cx="1086600" cy="1086600"/>
          </a:xfrm>
          <a:prstGeom prst="ellipse">
            <a:avLst/>
          </a:prstGeom>
          <a:solidFill>
            <a:srgbClr val="4A86E8">
              <a:alpha val="26580"/>
            </a:srgb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20000" y="1168149"/>
            <a:ext cx="77040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-21637" y="273050"/>
            <a:ext cx="9187275" cy="4597400"/>
            <a:chOff x="-21637" y="273050"/>
            <a:chExt cx="9187275" cy="4597400"/>
          </a:xfrm>
        </p:grpSpPr>
        <p:cxnSp>
          <p:nvCxnSpPr>
            <p:cNvPr id="26" name="Google Shape;26;p4"/>
            <p:cNvCxnSpPr/>
            <p:nvPr/>
          </p:nvCxnSpPr>
          <p:spPr>
            <a:xfrm rot="10800000">
              <a:off x="-21637" y="2730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" name="Google Shape;27;p4"/>
            <p:cNvCxnSpPr/>
            <p:nvPr/>
          </p:nvCxnSpPr>
          <p:spPr>
            <a:xfrm rot="10800000">
              <a:off x="-21562" y="48704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8" name="Google Shape;28;p4"/>
          <p:cNvGrpSpPr/>
          <p:nvPr/>
        </p:nvGrpSpPr>
        <p:grpSpPr>
          <a:xfrm>
            <a:off x="-738775" y="-917900"/>
            <a:ext cx="10744533" cy="7011984"/>
            <a:chOff x="-738775" y="-917900"/>
            <a:chExt cx="10744533" cy="7011984"/>
          </a:xfrm>
        </p:grpSpPr>
        <p:sp>
          <p:nvSpPr>
            <p:cNvPr id="29" name="Google Shape;29;p4"/>
            <p:cNvSpPr/>
            <p:nvPr/>
          </p:nvSpPr>
          <p:spPr>
            <a:xfrm>
              <a:off x="-738775" y="-917900"/>
              <a:ext cx="1733400" cy="17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grpSp>
          <p:nvGrpSpPr>
            <p:cNvPr id="30" name="Google Shape;30;p4"/>
            <p:cNvGrpSpPr/>
            <p:nvPr/>
          </p:nvGrpSpPr>
          <p:grpSpPr>
            <a:xfrm>
              <a:off x="8293251" y="4381577"/>
              <a:ext cx="1712507" cy="1712507"/>
              <a:chOff x="-4626425" y="-4587625"/>
              <a:chExt cx="7590900" cy="7590900"/>
            </a:xfrm>
          </p:grpSpPr>
          <p:sp>
            <p:nvSpPr>
              <p:cNvPr id="31" name="Google Shape;31;p4"/>
              <p:cNvSpPr/>
              <p:nvPr/>
            </p:nvSpPr>
            <p:spPr>
              <a:xfrm>
                <a:off x="-4626425" y="-4587625"/>
                <a:ext cx="7590900" cy="7590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ap"/>
                  <a:ea typeface="Asap"/>
                  <a:cs typeface="Asap"/>
                  <a:sym typeface="Asap"/>
                </a:endParaRPr>
              </a:p>
            </p:txBody>
          </p:sp>
          <p:sp>
            <p:nvSpPr>
              <p:cNvPr id="32" name="Google Shape;32;p4"/>
              <p:cNvSpPr/>
              <p:nvPr/>
            </p:nvSpPr>
            <p:spPr>
              <a:xfrm>
                <a:off x="-3233075" y="-3194275"/>
                <a:ext cx="4804200" cy="4804200"/>
              </a:xfrm>
              <a:prstGeom prst="ellipse">
                <a:avLst/>
              </a:prstGeom>
              <a:solidFill>
                <a:srgbClr val="4A86E8">
                  <a:alpha val="26580"/>
                </a:srgbClr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ap"/>
                  <a:ea typeface="Asap"/>
                  <a:cs typeface="Asap"/>
                  <a:sym typeface="Asap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45" name="Google Shape;45;p6"/>
          <p:cNvGrpSpPr/>
          <p:nvPr/>
        </p:nvGrpSpPr>
        <p:grpSpPr>
          <a:xfrm>
            <a:off x="-21637" y="273050"/>
            <a:ext cx="9187275" cy="4597400"/>
            <a:chOff x="-21637" y="273050"/>
            <a:chExt cx="9187275" cy="4597400"/>
          </a:xfrm>
        </p:grpSpPr>
        <p:cxnSp>
          <p:nvCxnSpPr>
            <p:cNvPr id="46" name="Google Shape;46;p6"/>
            <p:cNvCxnSpPr/>
            <p:nvPr/>
          </p:nvCxnSpPr>
          <p:spPr>
            <a:xfrm rot="10800000">
              <a:off x="-21637" y="2730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" name="Google Shape;47;p6"/>
            <p:cNvCxnSpPr/>
            <p:nvPr/>
          </p:nvCxnSpPr>
          <p:spPr>
            <a:xfrm rot="10800000">
              <a:off x="-21562" y="48704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8" name="Google Shape;48;p6"/>
          <p:cNvGrpSpPr/>
          <p:nvPr/>
        </p:nvGrpSpPr>
        <p:grpSpPr>
          <a:xfrm>
            <a:off x="-1183200" y="-1325723"/>
            <a:ext cx="3954408" cy="7041523"/>
            <a:chOff x="-1183200" y="-1325723"/>
            <a:chExt cx="3954408" cy="7041523"/>
          </a:xfrm>
        </p:grpSpPr>
        <p:grpSp>
          <p:nvGrpSpPr>
            <p:cNvPr id="49" name="Google Shape;49;p6"/>
            <p:cNvGrpSpPr/>
            <p:nvPr/>
          </p:nvGrpSpPr>
          <p:grpSpPr>
            <a:xfrm>
              <a:off x="1058701" y="-1325723"/>
              <a:ext cx="1712507" cy="1712507"/>
              <a:chOff x="-4626425" y="-4587625"/>
              <a:chExt cx="7590900" cy="7590900"/>
            </a:xfrm>
          </p:grpSpPr>
          <p:sp>
            <p:nvSpPr>
              <p:cNvPr id="50" name="Google Shape;50;p6"/>
              <p:cNvSpPr/>
              <p:nvPr/>
            </p:nvSpPr>
            <p:spPr>
              <a:xfrm>
                <a:off x="-4626425" y="-4587625"/>
                <a:ext cx="7590900" cy="7590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ap"/>
                  <a:ea typeface="Asap"/>
                  <a:cs typeface="Asap"/>
                  <a:sym typeface="Asap"/>
                </a:endParaRPr>
              </a:p>
            </p:txBody>
          </p:sp>
          <p:sp>
            <p:nvSpPr>
              <p:cNvPr id="51" name="Google Shape;51;p6"/>
              <p:cNvSpPr/>
              <p:nvPr/>
            </p:nvSpPr>
            <p:spPr>
              <a:xfrm>
                <a:off x="-3233075" y="-3194275"/>
                <a:ext cx="4804200" cy="4804200"/>
              </a:xfrm>
              <a:prstGeom prst="ellipse">
                <a:avLst/>
              </a:prstGeom>
              <a:solidFill>
                <a:srgbClr val="4A86E8">
                  <a:alpha val="26580"/>
                </a:srgbClr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ap"/>
                  <a:ea typeface="Asap"/>
                  <a:cs typeface="Asap"/>
                  <a:sym typeface="Asap"/>
                </a:endParaRPr>
              </a:p>
            </p:txBody>
          </p:sp>
        </p:grpSp>
        <p:sp>
          <p:nvSpPr>
            <p:cNvPr id="52" name="Google Shape;52;p6"/>
            <p:cNvSpPr/>
            <p:nvPr/>
          </p:nvSpPr>
          <p:spPr>
            <a:xfrm>
              <a:off x="-1183200" y="3982400"/>
              <a:ext cx="1733400" cy="17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7"/>
          <p:cNvGrpSpPr/>
          <p:nvPr/>
        </p:nvGrpSpPr>
        <p:grpSpPr>
          <a:xfrm>
            <a:off x="-716699" y="-852823"/>
            <a:ext cx="10486149" cy="6572273"/>
            <a:chOff x="-716699" y="-852823"/>
            <a:chExt cx="10486149" cy="6572273"/>
          </a:xfrm>
        </p:grpSpPr>
        <p:grpSp>
          <p:nvGrpSpPr>
            <p:cNvPr id="55" name="Google Shape;55;p7"/>
            <p:cNvGrpSpPr/>
            <p:nvPr/>
          </p:nvGrpSpPr>
          <p:grpSpPr>
            <a:xfrm>
              <a:off x="-716699" y="-852823"/>
              <a:ext cx="1712507" cy="1712507"/>
              <a:chOff x="-4626425" y="-4587625"/>
              <a:chExt cx="7590900" cy="7590900"/>
            </a:xfrm>
          </p:grpSpPr>
          <p:sp>
            <p:nvSpPr>
              <p:cNvPr id="56" name="Google Shape;56;p7"/>
              <p:cNvSpPr/>
              <p:nvPr/>
            </p:nvSpPr>
            <p:spPr>
              <a:xfrm>
                <a:off x="-4626425" y="-4587625"/>
                <a:ext cx="7590900" cy="7590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ap"/>
                  <a:ea typeface="Asap"/>
                  <a:cs typeface="Asap"/>
                  <a:sym typeface="Asap"/>
                </a:endParaRPr>
              </a:p>
            </p:txBody>
          </p:sp>
          <p:sp>
            <p:nvSpPr>
              <p:cNvPr id="57" name="Google Shape;57;p7"/>
              <p:cNvSpPr/>
              <p:nvPr/>
            </p:nvSpPr>
            <p:spPr>
              <a:xfrm>
                <a:off x="-3233075" y="-3194275"/>
                <a:ext cx="4804200" cy="4804200"/>
              </a:xfrm>
              <a:prstGeom prst="ellipse">
                <a:avLst/>
              </a:prstGeom>
              <a:solidFill>
                <a:srgbClr val="4A86E8">
                  <a:alpha val="26580"/>
                </a:srgbClr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ap"/>
                  <a:ea typeface="Asap"/>
                  <a:cs typeface="Asap"/>
                  <a:sym typeface="Asap"/>
                </a:endParaRPr>
              </a:p>
            </p:txBody>
          </p:sp>
        </p:grpSp>
        <p:sp>
          <p:nvSpPr>
            <p:cNvPr id="58" name="Google Shape;58;p7"/>
            <p:cNvSpPr/>
            <p:nvPr/>
          </p:nvSpPr>
          <p:spPr>
            <a:xfrm>
              <a:off x="6879850" y="2829850"/>
              <a:ext cx="2889600" cy="2889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59" name="Google Shape;59;p7"/>
          <p:cNvSpPr txBox="1">
            <a:spLocks noGrp="1"/>
          </p:cNvSpPr>
          <p:nvPr>
            <p:ph type="subTitle" idx="1"/>
          </p:nvPr>
        </p:nvSpPr>
        <p:spPr>
          <a:xfrm>
            <a:off x="1722300" y="1569275"/>
            <a:ext cx="5699400" cy="24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61" name="Google Shape;61;p7"/>
          <p:cNvGrpSpPr/>
          <p:nvPr/>
        </p:nvGrpSpPr>
        <p:grpSpPr>
          <a:xfrm>
            <a:off x="-21637" y="273050"/>
            <a:ext cx="9187275" cy="4597400"/>
            <a:chOff x="-21637" y="273050"/>
            <a:chExt cx="9187275" cy="4597400"/>
          </a:xfrm>
        </p:grpSpPr>
        <p:cxnSp>
          <p:nvCxnSpPr>
            <p:cNvPr id="62" name="Google Shape;62;p7"/>
            <p:cNvCxnSpPr/>
            <p:nvPr/>
          </p:nvCxnSpPr>
          <p:spPr>
            <a:xfrm rot="10800000">
              <a:off x="-21637" y="2730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" name="Google Shape;63;p7"/>
            <p:cNvCxnSpPr/>
            <p:nvPr/>
          </p:nvCxnSpPr>
          <p:spPr>
            <a:xfrm rot="10800000">
              <a:off x="-21562" y="48704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713225" y="2060975"/>
            <a:ext cx="4452900" cy="15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66" name="Google Shape;66;p8"/>
          <p:cNvGrpSpPr/>
          <p:nvPr/>
        </p:nvGrpSpPr>
        <p:grpSpPr>
          <a:xfrm>
            <a:off x="-21637" y="273050"/>
            <a:ext cx="9187275" cy="4597400"/>
            <a:chOff x="-21637" y="273050"/>
            <a:chExt cx="9187275" cy="4597400"/>
          </a:xfrm>
        </p:grpSpPr>
        <p:cxnSp>
          <p:nvCxnSpPr>
            <p:cNvPr id="67" name="Google Shape;67;p8"/>
            <p:cNvCxnSpPr/>
            <p:nvPr/>
          </p:nvCxnSpPr>
          <p:spPr>
            <a:xfrm rot="10800000">
              <a:off x="-21637" y="2730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" name="Google Shape;68;p8"/>
            <p:cNvCxnSpPr/>
            <p:nvPr/>
          </p:nvCxnSpPr>
          <p:spPr>
            <a:xfrm rot="10800000">
              <a:off x="-21562" y="48704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9" name="Google Shape;69;p8"/>
          <p:cNvGrpSpPr/>
          <p:nvPr/>
        </p:nvGrpSpPr>
        <p:grpSpPr>
          <a:xfrm>
            <a:off x="-734525" y="-3548753"/>
            <a:ext cx="13364804" cy="10105678"/>
            <a:chOff x="-7214400" y="-5901128"/>
            <a:chExt cx="13364804" cy="10105678"/>
          </a:xfrm>
        </p:grpSpPr>
        <p:grpSp>
          <p:nvGrpSpPr>
            <p:cNvPr id="70" name="Google Shape;70;p8"/>
            <p:cNvGrpSpPr/>
            <p:nvPr/>
          </p:nvGrpSpPr>
          <p:grpSpPr>
            <a:xfrm>
              <a:off x="-1219601" y="-5901128"/>
              <a:ext cx="7370005" cy="7370005"/>
              <a:chOff x="-4626425" y="-4587625"/>
              <a:chExt cx="7590900" cy="7590900"/>
            </a:xfrm>
          </p:grpSpPr>
          <p:sp>
            <p:nvSpPr>
              <p:cNvPr id="71" name="Google Shape;71;p8"/>
              <p:cNvSpPr/>
              <p:nvPr/>
            </p:nvSpPr>
            <p:spPr>
              <a:xfrm>
                <a:off x="-4626425" y="-4587625"/>
                <a:ext cx="7590900" cy="7590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ap"/>
                  <a:ea typeface="Asap"/>
                  <a:cs typeface="Asap"/>
                  <a:sym typeface="Asap"/>
                </a:endParaRPr>
              </a:p>
            </p:txBody>
          </p:sp>
          <p:sp>
            <p:nvSpPr>
              <p:cNvPr id="72" name="Google Shape;72;p8"/>
              <p:cNvSpPr/>
              <p:nvPr/>
            </p:nvSpPr>
            <p:spPr>
              <a:xfrm>
                <a:off x="-3233075" y="-3194275"/>
                <a:ext cx="4804200" cy="4804200"/>
              </a:xfrm>
              <a:prstGeom prst="ellipse">
                <a:avLst/>
              </a:prstGeom>
              <a:solidFill>
                <a:srgbClr val="4A86E8">
                  <a:alpha val="26580"/>
                </a:srgbClr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ap"/>
                  <a:ea typeface="Asap"/>
                  <a:cs typeface="Asap"/>
                  <a:sym typeface="Asap"/>
                </a:endParaRPr>
              </a:p>
            </p:txBody>
          </p:sp>
        </p:grpSp>
        <p:sp>
          <p:nvSpPr>
            <p:cNvPr id="73" name="Google Shape;73;p8"/>
            <p:cNvSpPr/>
            <p:nvPr/>
          </p:nvSpPr>
          <p:spPr>
            <a:xfrm>
              <a:off x="-7214400" y="1790450"/>
              <a:ext cx="2414100" cy="2414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9"/>
          <p:cNvGrpSpPr/>
          <p:nvPr/>
        </p:nvGrpSpPr>
        <p:grpSpPr>
          <a:xfrm>
            <a:off x="-716699" y="-852823"/>
            <a:ext cx="11507524" cy="7424623"/>
            <a:chOff x="-716699" y="-852823"/>
            <a:chExt cx="11507524" cy="7424623"/>
          </a:xfrm>
        </p:grpSpPr>
        <p:grpSp>
          <p:nvGrpSpPr>
            <p:cNvPr id="76" name="Google Shape;76;p9"/>
            <p:cNvGrpSpPr/>
            <p:nvPr/>
          </p:nvGrpSpPr>
          <p:grpSpPr>
            <a:xfrm>
              <a:off x="-716699" y="-852823"/>
              <a:ext cx="1712507" cy="1712507"/>
              <a:chOff x="-4626425" y="-4587625"/>
              <a:chExt cx="7590900" cy="7590900"/>
            </a:xfrm>
          </p:grpSpPr>
          <p:sp>
            <p:nvSpPr>
              <p:cNvPr id="77" name="Google Shape;77;p9"/>
              <p:cNvSpPr/>
              <p:nvPr/>
            </p:nvSpPr>
            <p:spPr>
              <a:xfrm>
                <a:off x="-4626425" y="-4587625"/>
                <a:ext cx="7590900" cy="7590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ap"/>
                  <a:ea typeface="Asap"/>
                  <a:cs typeface="Asap"/>
                  <a:sym typeface="Asap"/>
                </a:endParaRPr>
              </a:p>
            </p:txBody>
          </p:sp>
          <p:sp>
            <p:nvSpPr>
              <p:cNvPr id="78" name="Google Shape;78;p9"/>
              <p:cNvSpPr/>
              <p:nvPr/>
            </p:nvSpPr>
            <p:spPr>
              <a:xfrm>
                <a:off x="-3233075" y="-3194275"/>
                <a:ext cx="4804200" cy="4804200"/>
              </a:xfrm>
              <a:prstGeom prst="ellipse">
                <a:avLst/>
              </a:prstGeom>
              <a:solidFill>
                <a:srgbClr val="4A86E8">
                  <a:alpha val="26580"/>
                </a:srgbClr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ap"/>
                  <a:ea typeface="Asap"/>
                  <a:cs typeface="Asap"/>
                  <a:sym typeface="Asap"/>
                </a:endParaRPr>
              </a:p>
            </p:txBody>
          </p:sp>
        </p:grpSp>
        <p:sp>
          <p:nvSpPr>
            <p:cNvPr id="79" name="Google Shape;79;p9"/>
            <p:cNvSpPr/>
            <p:nvPr/>
          </p:nvSpPr>
          <p:spPr>
            <a:xfrm>
              <a:off x="7901225" y="3682200"/>
              <a:ext cx="2889600" cy="2889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80" name="Google Shape;80;p9"/>
          <p:cNvSpPr txBox="1">
            <a:spLocks noGrp="1"/>
          </p:cNvSpPr>
          <p:nvPr>
            <p:ph type="subTitle" idx="1"/>
          </p:nvPr>
        </p:nvSpPr>
        <p:spPr>
          <a:xfrm>
            <a:off x="1722300" y="1569275"/>
            <a:ext cx="5699400" cy="24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82" name="Google Shape;82;p9"/>
          <p:cNvGrpSpPr/>
          <p:nvPr/>
        </p:nvGrpSpPr>
        <p:grpSpPr>
          <a:xfrm>
            <a:off x="-21637" y="273050"/>
            <a:ext cx="9187275" cy="4597400"/>
            <a:chOff x="-21637" y="273050"/>
            <a:chExt cx="9187275" cy="4597400"/>
          </a:xfrm>
        </p:grpSpPr>
        <p:cxnSp>
          <p:nvCxnSpPr>
            <p:cNvPr id="83" name="Google Shape;83;p9"/>
            <p:cNvCxnSpPr/>
            <p:nvPr/>
          </p:nvCxnSpPr>
          <p:spPr>
            <a:xfrm rot="10800000">
              <a:off x="-21637" y="2730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" name="Google Shape;84;p9"/>
            <p:cNvCxnSpPr/>
            <p:nvPr/>
          </p:nvCxnSpPr>
          <p:spPr>
            <a:xfrm rot="10800000">
              <a:off x="-21562" y="4870450"/>
              <a:ext cx="9187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10"/>
          <p:cNvSpPr txBox="1">
            <a:spLocks noGrp="1"/>
          </p:cNvSpPr>
          <p:nvPr>
            <p:ph type="title"/>
          </p:nvPr>
        </p:nvSpPr>
        <p:spPr>
          <a:xfrm>
            <a:off x="713225" y="3480300"/>
            <a:ext cx="4796700" cy="11235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sap"/>
              <a:buNone/>
              <a:defRPr sz="26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sap"/>
              <a:buNone/>
              <a:defRPr sz="31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sap"/>
              <a:buNone/>
              <a:defRPr sz="31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sap"/>
              <a:buNone/>
              <a:defRPr sz="31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sap"/>
              <a:buNone/>
              <a:defRPr sz="31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sap"/>
              <a:buNone/>
              <a:defRPr sz="31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sap"/>
              <a:buNone/>
              <a:defRPr sz="31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sap"/>
              <a:buNone/>
              <a:defRPr sz="31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sap"/>
              <a:buNone/>
              <a:defRPr sz="31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●"/>
              <a:defRPr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○"/>
              <a:defRPr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■"/>
              <a:defRPr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●"/>
              <a:defRPr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○"/>
              <a:defRPr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■"/>
              <a:defRPr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●"/>
              <a:defRPr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○"/>
              <a:defRPr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■"/>
              <a:defRPr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59" r:id="rId10"/>
    <p:sldLayoutId id="2147483660" r:id="rId11"/>
    <p:sldLayoutId id="2147483666" r:id="rId12"/>
    <p:sldLayoutId id="2147483668" r:id="rId13"/>
    <p:sldLayoutId id="2147483671" r:id="rId14"/>
    <p:sldLayoutId id="2147483672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ko-kr/iis/extensions/configuring-application-request-routing-arr/creating-a-forward-proxy-using-application-request-routing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nodejs.org/en" TargetMode="External"/><Relationship Id="rId5" Type="http://schemas.openxmlformats.org/officeDocument/2006/relationships/hyperlink" Target="https://claude.ai/new" TargetMode="External"/><Relationship Id="rId4" Type="http://schemas.openxmlformats.org/officeDocument/2006/relationships/hyperlink" Target="https://www.iis.net/downloads/microsoft/application-request-routing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storyset.com/?utm_source=slidesgo_template&amp;utm_medium=referral-link&amp;utm_campaign=promo-slide&amp;utm_term=slidesgo&amp;utm_content=storyset" TargetMode="External"/><Relationship Id="rId3" Type="http://schemas.openxmlformats.org/officeDocument/2006/relationships/hyperlink" Target="https://bit.ly/3A1uf1Q" TargetMode="External"/><Relationship Id="rId7" Type="http://schemas.openxmlformats.org/officeDocument/2006/relationships/hyperlink" Target="https://www.flaticon.com/?utm_source=slidesgo_template&amp;utm_medium=referral-link&amp;utm_campaign=promo-slide&amp;utm_term=slidesgo&amp;utm_content=flaticon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freepik.com/?utm_source=slidesgo_template&amp;utm_medium=referral-link&amp;utm_campaign=promo-slide&amp;utm_term=slidesgo&amp;utm_content=freepik" TargetMode="External"/><Relationship Id="rId5" Type="http://schemas.openxmlformats.org/officeDocument/2006/relationships/hyperlink" Target="http://bit.ly/33VAFh3" TargetMode="External"/><Relationship Id="rId10" Type="http://schemas.openxmlformats.org/officeDocument/2006/relationships/hyperlink" Target="https://www.videvo.net/?utm_source=slidesgo_template&amp;utm_medium=referral-link&amp;utm_campaign=sg_resources&amp;utm_content=videvo" TargetMode="External"/><Relationship Id="rId4" Type="http://schemas.openxmlformats.org/officeDocument/2006/relationships/hyperlink" Target="http://bit.ly/30B07Gq" TargetMode="External"/><Relationship Id="rId9" Type="http://schemas.openxmlformats.org/officeDocument/2006/relationships/hyperlink" Target="https://wepik.com/?utm_source=slidesgo_template&amp;utm_medium=referral-link&amp;utm_campaign=promo-slide&amp;utm_term=slidesgo&amp;utm_content=wepik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3"/>
          <p:cNvSpPr txBox="1">
            <a:spLocks noGrp="1"/>
          </p:cNvSpPr>
          <p:nvPr>
            <p:ph type="ctrTitle"/>
          </p:nvPr>
        </p:nvSpPr>
        <p:spPr>
          <a:xfrm>
            <a:off x="2556726" y="1490034"/>
            <a:ext cx="4030500" cy="229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Study Hub</a:t>
            </a:r>
            <a:br>
              <a:rPr lang="en-US" dirty="0"/>
            </a:br>
            <a:br>
              <a:rPr lang="en-US" dirty="0"/>
            </a:br>
            <a:r>
              <a:rPr lang="en-US" sz="2800" dirty="0"/>
              <a:t>IIS </a:t>
            </a:r>
            <a:r>
              <a:rPr lang="ko-KR" altLang="en-US" sz="2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팀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grpSp>
        <p:nvGrpSpPr>
          <p:cNvPr id="296" name="Google Shape;296;p33"/>
          <p:cNvGrpSpPr/>
          <p:nvPr/>
        </p:nvGrpSpPr>
        <p:grpSpPr>
          <a:xfrm>
            <a:off x="-4626425" y="-4587625"/>
            <a:ext cx="7590900" cy="7590900"/>
            <a:chOff x="-4626425" y="-4587625"/>
            <a:chExt cx="7590900" cy="7590900"/>
          </a:xfrm>
        </p:grpSpPr>
        <p:sp>
          <p:nvSpPr>
            <p:cNvPr id="297" name="Google Shape;297;p33"/>
            <p:cNvSpPr/>
            <p:nvPr/>
          </p:nvSpPr>
          <p:spPr>
            <a:xfrm>
              <a:off x="-4626425" y="-4587625"/>
              <a:ext cx="7590900" cy="7590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298" name="Google Shape;298;p33"/>
            <p:cNvSpPr/>
            <p:nvPr/>
          </p:nvSpPr>
          <p:spPr>
            <a:xfrm>
              <a:off x="-3233075" y="-3194275"/>
              <a:ext cx="4804200" cy="4804200"/>
            </a:xfrm>
            <a:prstGeom prst="ellipse">
              <a:avLst/>
            </a:prstGeom>
            <a:solidFill>
              <a:srgbClr val="4A86E8">
                <a:alpha val="26580"/>
              </a:srgbClr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3" name="부제목 2">
            <a:extLst>
              <a:ext uri="{FF2B5EF4-FFF2-40B4-BE49-F238E27FC236}">
                <a16:creationId xmlns:a16="http://schemas.microsoft.com/office/drawing/2014/main" id="{B49A2829-6925-232C-F9EA-7D646B2739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74326" y="4188903"/>
            <a:ext cx="4995300" cy="365700"/>
          </a:xfrm>
        </p:spPr>
        <p:txBody>
          <a:bodyPr/>
          <a:lstStyle/>
          <a:p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정범수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양동민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최민서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박진성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>
          <a:extLst>
            <a:ext uri="{FF2B5EF4-FFF2-40B4-BE49-F238E27FC236}">
              <a16:creationId xmlns:a16="http://schemas.microsoft.com/office/drawing/2014/main" id="{9D50C461-2388-8565-436F-F3653380F2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" name="Google Shape;335;p37">
            <a:extLst>
              <a:ext uri="{FF2B5EF4-FFF2-40B4-BE49-F238E27FC236}">
                <a16:creationId xmlns:a16="http://schemas.microsoft.com/office/drawing/2014/main" id="{71A28696-B836-8322-96F1-6D684B2E06A2}"/>
              </a:ext>
            </a:extLst>
          </p:cNvPr>
          <p:cNvGrpSpPr/>
          <p:nvPr/>
        </p:nvGrpSpPr>
        <p:grpSpPr>
          <a:xfrm>
            <a:off x="-4520847" y="2102551"/>
            <a:ext cx="6855342" cy="6855342"/>
            <a:chOff x="-4626425" y="-4587625"/>
            <a:chExt cx="7590900" cy="7590900"/>
          </a:xfrm>
        </p:grpSpPr>
        <p:sp>
          <p:nvSpPr>
            <p:cNvPr id="336" name="Google Shape;336;p37">
              <a:extLst>
                <a:ext uri="{FF2B5EF4-FFF2-40B4-BE49-F238E27FC236}">
                  <a16:creationId xmlns:a16="http://schemas.microsoft.com/office/drawing/2014/main" id="{68668286-AEA1-35D5-D826-9723F6B96492}"/>
                </a:ext>
              </a:extLst>
            </p:cNvPr>
            <p:cNvSpPr/>
            <p:nvPr/>
          </p:nvSpPr>
          <p:spPr>
            <a:xfrm>
              <a:off x="-4626425" y="-4587625"/>
              <a:ext cx="7590900" cy="7590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337" name="Google Shape;337;p37">
              <a:extLst>
                <a:ext uri="{FF2B5EF4-FFF2-40B4-BE49-F238E27FC236}">
                  <a16:creationId xmlns:a16="http://schemas.microsoft.com/office/drawing/2014/main" id="{9DFD4F6F-D429-42E5-8124-BD84B9F41633}"/>
                </a:ext>
              </a:extLst>
            </p:cNvPr>
            <p:cNvSpPr/>
            <p:nvPr/>
          </p:nvSpPr>
          <p:spPr>
            <a:xfrm>
              <a:off x="-3233075" y="-3194275"/>
              <a:ext cx="4804200" cy="4804200"/>
            </a:xfrm>
            <a:prstGeom prst="ellipse">
              <a:avLst/>
            </a:prstGeom>
            <a:solidFill>
              <a:srgbClr val="4A86E8">
                <a:alpha val="26580"/>
              </a:srgbClr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  <p:cxnSp>
        <p:nvCxnSpPr>
          <p:cNvPr id="338" name="Google Shape;338;p37">
            <a:extLst>
              <a:ext uri="{FF2B5EF4-FFF2-40B4-BE49-F238E27FC236}">
                <a16:creationId xmlns:a16="http://schemas.microsoft.com/office/drawing/2014/main" id="{C83B641A-6028-51D1-18EE-E166C4C9AA25}"/>
              </a:ext>
            </a:extLst>
          </p:cNvPr>
          <p:cNvCxnSpPr/>
          <p:nvPr/>
        </p:nvCxnSpPr>
        <p:spPr>
          <a:xfrm rot="10800000">
            <a:off x="-303150" y="1195450"/>
            <a:ext cx="976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9" name="Google Shape;339;p37">
            <a:extLst>
              <a:ext uri="{FF2B5EF4-FFF2-40B4-BE49-F238E27FC236}">
                <a16:creationId xmlns:a16="http://schemas.microsoft.com/office/drawing/2014/main" id="{AAFA5841-B72E-64E6-F9E6-FC089E0BA8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7395" y="2168953"/>
            <a:ext cx="5682109" cy="9537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사이트 내부 화면 구성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40" name="Google Shape;340;p37">
            <a:extLst>
              <a:ext uri="{FF2B5EF4-FFF2-40B4-BE49-F238E27FC236}">
                <a16:creationId xmlns:a16="http://schemas.microsoft.com/office/drawing/2014/main" id="{5F59D51A-D183-FB8B-002D-966DFC451AC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950400" y="652152"/>
            <a:ext cx="1243200" cy="10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7039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>
          <a:extLst>
            <a:ext uri="{FF2B5EF4-FFF2-40B4-BE49-F238E27FC236}">
              <a16:creationId xmlns:a16="http://schemas.microsoft.com/office/drawing/2014/main" id="{08782B40-91EC-A2AD-731E-41A07149F6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6">
            <a:extLst>
              <a:ext uri="{FF2B5EF4-FFF2-40B4-BE49-F238E27FC236}">
                <a16:creationId xmlns:a16="http://schemas.microsoft.com/office/drawing/2014/main" id="{22AB64D1-514F-01E1-2F49-F26F90579BD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217541" y="4004741"/>
            <a:ext cx="4708916" cy="7946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사이트를 들어가자마자 보이는 화면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신규 스터디 그룹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인기 스터디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그룹등을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보여주며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위쪽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Study Hub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글씨를 누르면 이 페이지로 넘어옴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30" name="Google Shape;330;p36">
            <a:extLst>
              <a:ext uri="{FF2B5EF4-FFF2-40B4-BE49-F238E27FC236}">
                <a16:creationId xmlns:a16="http://schemas.microsoft.com/office/drawing/2014/main" id="{1A54A0D9-10BE-1AC3-3A9D-F2F2DDD370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홈 화면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97CB3B3-9FA6-3393-C30D-81462B64A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9218" y="1027349"/>
            <a:ext cx="5745561" cy="292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195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9"/>
          <p:cNvSpPr txBox="1">
            <a:spLocks noGrp="1"/>
          </p:cNvSpPr>
          <p:nvPr>
            <p:ph type="subTitle" idx="1"/>
          </p:nvPr>
        </p:nvSpPr>
        <p:spPr>
          <a:xfrm>
            <a:off x="949777" y="3872755"/>
            <a:ext cx="2088250" cy="863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자신의 정보를 열람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수정가능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비밀번호 변경 가능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계정 탈퇴 구현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78" name="Google Shape;378;p39"/>
          <p:cNvSpPr txBox="1">
            <a:spLocks noGrp="1"/>
          </p:cNvSpPr>
          <p:nvPr>
            <p:ph type="subTitle" idx="2"/>
          </p:nvPr>
        </p:nvSpPr>
        <p:spPr>
          <a:xfrm>
            <a:off x="3585450" y="3876154"/>
            <a:ext cx="1973100" cy="7749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커뮤니티에서 쓴 글과 댓글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열람가능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79" name="Google Shape;379;p39"/>
          <p:cNvSpPr txBox="1">
            <a:spLocks noGrp="1"/>
          </p:cNvSpPr>
          <p:nvPr>
            <p:ph type="subTitle" idx="3"/>
          </p:nvPr>
        </p:nvSpPr>
        <p:spPr>
          <a:xfrm>
            <a:off x="6058750" y="3872755"/>
            <a:ext cx="1973100" cy="6799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자신의 스터디에 신청한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인원을 보고 수락 거절 할 수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있는 기능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83" name="Google Shape;383;p39"/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마이페이지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grpSp>
        <p:nvGrpSpPr>
          <p:cNvPr id="387" name="Google Shape;387;p39"/>
          <p:cNvGrpSpPr/>
          <p:nvPr/>
        </p:nvGrpSpPr>
        <p:grpSpPr>
          <a:xfrm>
            <a:off x="4379032" y="1245909"/>
            <a:ext cx="385951" cy="376932"/>
            <a:chOff x="3232569" y="1396525"/>
            <a:chExt cx="468501" cy="457553"/>
          </a:xfrm>
        </p:grpSpPr>
        <p:sp>
          <p:nvSpPr>
            <p:cNvPr id="388" name="Google Shape;388;p39"/>
            <p:cNvSpPr/>
            <p:nvPr/>
          </p:nvSpPr>
          <p:spPr>
            <a:xfrm>
              <a:off x="3493345" y="1516106"/>
              <a:ext cx="23018" cy="17685"/>
            </a:xfrm>
            <a:custGeom>
              <a:avLst/>
              <a:gdLst/>
              <a:ahLst/>
              <a:cxnLst/>
              <a:rect l="l" t="t" r="r" b="b"/>
              <a:pathLst>
                <a:path w="82" h="63" extrusionOk="0">
                  <a:moveTo>
                    <a:pt x="2" y="48"/>
                  </a:moveTo>
                  <a:lnTo>
                    <a:pt x="2" y="48"/>
                  </a:lnTo>
                  <a:cubicBezTo>
                    <a:pt x="6" y="56"/>
                    <a:pt x="15" y="63"/>
                    <a:pt x="25" y="63"/>
                  </a:cubicBezTo>
                  <a:cubicBezTo>
                    <a:pt x="28" y="63"/>
                    <a:pt x="31" y="62"/>
                    <a:pt x="34" y="61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80" y="41"/>
                    <a:pt x="85" y="27"/>
                    <a:pt x="81" y="15"/>
                  </a:cubicBezTo>
                  <a:cubicBezTo>
                    <a:pt x="76" y="2"/>
                    <a:pt x="62" y="-4"/>
                    <a:pt x="49" y="2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3" y="20"/>
                    <a:pt x="-3" y="35"/>
                    <a:pt x="2" y="48"/>
                  </a:cubicBezTo>
                  <a:moveTo>
                    <a:pt x="2" y="48"/>
                  </a:moveTo>
                  <a:lnTo>
                    <a:pt x="2" y="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3479591" y="1490000"/>
              <a:ext cx="19930" cy="22176"/>
            </a:xfrm>
            <a:custGeom>
              <a:avLst/>
              <a:gdLst/>
              <a:ahLst/>
              <a:cxnLst/>
              <a:rect l="l" t="t" r="r" b="b"/>
              <a:pathLst>
                <a:path w="71" h="79" extrusionOk="0">
                  <a:moveTo>
                    <a:pt x="11" y="73"/>
                  </a:moveTo>
                  <a:lnTo>
                    <a:pt x="11" y="73"/>
                  </a:lnTo>
                  <a:cubicBezTo>
                    <a:pt x="15" y="76"/>
                    <a:pt x="20" y="79"/>
                    <a:pt x="25" y="79"/>
                  </a:cubicBezTo>
                  <a:cubicBezTo>
                    <a:pt x="32" y="79"/>
                    <a:pt x="40" y="75"/>
                    <a:pt x="45" y="69"/>
                  </a:cubicBezTo>
                  <a:cubicBezTo>
                    <a:pt x="66" y="40"/>
                    <a:pt x="66" y="40"/>
                    <a:pt x="66" y="40"/>
                  </a:cubicBezTo>
                  <a:cubicBezTo>
                    <a:pt x="75" y="29"/>
                    <a:pt x="72" y="13"/>
                    <a:pt x="62" y="5"/>
                  </a:cubicBezTo>
                  <a:cubicBezTo>
                    <a:pt x="51" y="-3"/>
                    <a:pt x="35" y="-1"/>
                    <a:pt x="27" y="10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-3" y="50"/>
                    <a:pt x="0" y="66"/>
                    <a:pt x="11" y="73"/>
                  </a:cubicBezTo>
                  <a:moveTo>
                    <a:pt x="11" y="73"/>
                  </a:moveTo>
                  <a:lnTo>
                    <a:pt x="11" y="7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3498959" y="1544738"/>
              <a:ext cx="23860" cy="15158"/>
            </a:xfrm>
            <a:custGeom>
              <a:avLst/>
              <a:gdLst/>
              <a:ahLst/>
              <a:cxnLst/>
              <a:rect l="l" t="t" r="r" b="b"/>
              <a:pathLst>
                <a:path w="85" h="54" extrusionOk="0">
                  <a:moveTo>
                    <a:pt x="0" y="21"/>
                  </a:moveTo>
                  <a:lnTo>
                    <a:pt x="0" y="21"/>
                  </a:lnTo>
                  <a:cubicBezTo>
                    <a:pt x="-1" y="35"/>
                    <a:pt x="8" y="47"/>
                    <a:pt x="21" y="49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8" y="54"/>
                    <a:pt x="60" y="54"/>
                    <a:pt x="61" y="54"/>
                  </a:cubicBezTo>
                  <a:cubicBezTo>
                    <a:pt x="73" y="54"/>
                    <a:pt x="83" y="46"/>
                    <a:pt x="85" y="34"/>
                  </a:cubicBezTo>
                  <a:cubicBezTo>
                    <a:pt x="87" y="21"/>
                    <a:pt x="77" y="8"/>
                    <a:pt x="64" y="5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15" y="-1"/>
                    <a:pt x="2" y="8"/>
                    <a:pt x="0" y="21"/>
                  </a:cubicBezTo>
                  <a:moveTo>
                    <a:pt x="0" y="21"/>
                  </a:moveTo>
                  <a:lnTo>
                    <a:pt x="0" y="2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3232569" y="1396525"/>
              <a:ext cx="468501" cy="457553"/>
            </a:xfrm>
            <a:custGeom>
              <a:avLst/>
              <a:gdLst/>
              <a:ahLst/>
              <a:cxnLst/>
              <a:rect l="l" t="t" r="r" b="b"/>
              <a:pathLst>
                <a:path w="1669" h="1630" extrusionOk="0">
                  <a:moveTo>
                    <a:pt x="1579" y="647"/>
                  </a:moveTo>
                  <a:lnTo>
                    <a:pt x="1579" y="647"/>
                  </a:lnTo>
                  <a:cubicBezTo>
                    <a:pt x="1540" y="647"/>
                    <a:pt x="1540" y="647"/>
                    <a:pt x="1540" y="647"/>
                  </a:cubicBezTo>
                  <a:cubicBezTo>
                    <a:pt x="1540" y="252"/>
                    <a:pt x="1540" y="252"/>
                    <a:pt x="1540" y="252"/>
                  </a:cubicBezTo>
                  <a:cubicBezTo>
                    <a:pt x="1540" y="202"/>
                    <a:pt x="1500" y="162"/>
                    <a:pt x="1451" y="162"/>
                  </a:cubicBezTo>
                  <a:cubicBezTo>
                    <a:pt x="1108" y="162"/>
                    <a:pt x="1108" y="162"/>
                    <a:pt x="1108" y="162"/>
                  </a:cubicBezTo>
                  <a:cubicBezTo>
                    <a:pt x="1105" y="153"/>
                    <a:pt x="1105" y="153"/>
                    <a:pt x="1105" y="153"/>
                  </a:cubicBezTo>
                  <a:cubicBezTo>
                    <a:pt x="1101" y="147"/>
                    <a:pt x="1097" y="142"/>
                    <a:pt x="1092" y="140"/>
                  </a:cubicBezTo>
                  <a:cubicBezTo>
                    <a:pt x="754" y="2"/>
                    <a:pt x="754" y="2"/>
                    <a:pt x="754" y="2"/>
                  </a:cubicBezTo>
                  <a:cubicBezTo>
                    <a:pt x="748" y="-1"/>
                    <a:pt x="742" y="-1"/>
                    <a:pt x="735" y="2"/>
                  </a:cubicBezTo>
                  <a:cubicBezTo>
                    <a:pt x="144" y="250"/>
                    <a:pt x="144" y="250"/>
                    <a:pt x="144" y="250"/>
                  </a:cubicBezTo>
                  <a:cubicBezTo>
                    <a:pt x="114" y="262"/>
                    <a:pt x="101" y="296"/>
                    <a:pt x="113" y="326"/>
                  </a:cubicBezTo>
                  <a:cubicBezTo>
                    <a:pt x="117" y="336"/>
                    <a:pt x="117" y="336"/>
                    <a:pt x="117" y="336"/>
                  </a:cubicBezTo>
                  <a:cubicBezTo>
                    <a:pt x="90" y="336"/>
                    <a:pt x="90" y="336"/>
                    <a:pt x="90" y="336"/>
                  </a:cubicBezTo>
                  <a:cubicBezTo>
                    <a:pt x="40" y="336"/>
                    <a:pt x="0" y="376"/>
                    <a:pt x="0" y="425"/>
                  </a:cubicBezTo>
                  <a:cubicBezTo>
                    <a:pt x="0" y="1480"/>
                    <a:pt x="0" y="1480"/>
                    <a:pt x="0" y="1480"/>
                  </a:cubicBezTo>
                  <a:cubicBezTo>
                    <a:pt x="0" y="1562"/>
                    <a:pt x="67" y="1630"/>
                    <a:pt x="151" y="1630"/>
                  </a:cubicBezTo>
                  <a:lnTo>
                    <a:pt x="151" y="1630"/>
                  </a:lnTo>
                  <a:cubicBezTo>
                    <a:pt x="152" y="1630"/>
                    <a:pt x="1519" y="1630"/>
                    <a:pt x="1519" y="1630"/>
                  </a:cubicBezTo>
                  <a:cubicBezTo>
                    <a:pt x="1601" y="1630"/>
                    <a:pt x="1669" y="1562"/>
                    <a:pt x="1669" y="1480"/>
                  </a:cubicBezTo>
                  <a:cubicBezTo>
                    <a:pt x="1669" y="737"/>
                    <a:pt x="1669" y="737"/>
                    <a:pt x="1669" y="737"/>
                  </a:cubicBezTo>
                  <a:cubicBezTo>
                    <a:pt x="1669" y="688"/>
                    <a:pt x="1628" y="647"/>
                    <a:pt x="1579" y="647"/>
                  </a:cubicBezTo>
                  <a:moveTo>
                    <a:pt x="1451" y="211"/>
                  </a:moveTo>
                  <a:lnTo>
                    <a:pt x="1451" y="211"/>
                  </a:lnTo>
                  <a:cubicBezTo>
                    <a:pt x="1474" y="211"/>
                    <a:pt x="1491" y="229"/>
                    <a:pt x="1491" y="252"/>
                  </a:cubicBezTo>
                  <a:cubicBezTo>
                    <a:pt x="1491" y="647"/>
                    <a:pt x="1491" y="647"/>
                    <a:pt x="1491" y="647"/>
                  </a:cubicBezTo>
                  <a:cubicBezTo>
                    <a:pt x="1312" y="647"/>
                    <a:pt x="1312" y="647"/>
                    <a:pt x="1312" y="647"/>
                  </a:cubicBezTo>
                  <a:cubicBezTo>
                    <a:pt x="1244" y="485"/>
                    <a:pt x="1244" y="485"/>
                    <a:pt x="1244" y="485"/>
                  </a:cubicBezTo>
                  <a:cubicBezTo>
                    <a:pt x="1358" y="485"/>
                    <a:pt x="1358" y="485"/>
                    <a:pt x="1358" y="485"/>
                  </a:cubicBezTo>
                  <a:cubicBezTo>
                    <a:pt x="1392" y="485"/>
                    <a:pt x="1420" y="457"/>
                    <a:pt x="1420" y="424"/>
                  </a:cubicBezTo>
                  <a:cubicBezTo>
                    <a:pt x="1420" y="353"/>
                    <a:pt x="1420" y="353"/>
                    <a:pt x="1420" y="353"/>
                  </a:cubicBezTo>
                  <a:cubicBezTo>
                    <a:pt x="1420" y="318"/>
                    <a:pt x="1392" y="290"/>
                    <a:pt x="1358" y="290"/>
                  </a:cubicBezTo>
                  <a:cubicBezTo>
                    <a:pt x="1162" y="290"/>
                    <a:pt x="1162" y="290"/>
                    <a:pt x="1162" y="290"/>
                  </a:cubicBezTo>
                  <a:cubicBezTo>
                    <a:pt x="1129" y="211"/>
                    <a:pt x="1129" y="211"/>
                    <a:pt x="1129" y="211"/>
                  </a:cubicBezTo>
                  <a:lnTo>
                    <a:pt x="1451" y="211"/>
                  </a:lnTo>
                  <a:moveTo>
                    <a:pt x="1183" y="339"/>
                  </a:moveTo>
                  <a:lnTo>
                    <a:pt x="1183" y="339"/>
                  </a:lnTo>
                  <a:cubicBezTo>
                    <a:pt x="1358" y="339"/>
                    <a:pt x="1358" y="339"/>
                    <a:pt x="1358" y="339"/>
                  </a:cubicBezTo>
                  <a:cubicBezTo>
                    <a:pt x="1364" y="339"/>
                    <a:pt x="1371" y="345"/>
                    <a:pt x="1371" y="353"/>
                  </a:cubicBezTo>
                  <a:cubicBezTo>
                    <a:pt x="1371" y="424"/>
                    <a:pt x="1371" y="424"/>
                    <a:pt x="1371" y="424"/>
                  </a:cubicBezTo>
                  <a:cubicBezTo>
                    <a:pt x="1371" y="431"/>
                    <a:pt x="1364" y="437"/>
                    <a:pt x="1358" y="437"/>
                  </a:cubicBezTo>
                  <a:cubicBezTo>
                    <a:pt x="1223" y="437"/>
                    <a:pt x="1223" y="437"/>
                    <a:pt x="1223" y="437"/>
                  </a:cubicBezTo>
                  <a:lnTo>
                    <a:pt x="1183" y="339"/>
                  </a:lnTo>
                  <a:moveTo>
                    <a:pt x="1018" y="163"/>
                  </a:moveTo>
                  <a:lnTo>
                    <a:pt x="1018" y="163"/>
                  </a:lnTo>
                  <a:cubicBezTo>
                    <a:pt x="867" y="226"/>
                    <a:pt x="867" y="226"/>
                    <a:pt x="867" y="226"/>
                  </a:cubicBezTo>
                  <a:cubicBezTo>
                    <a:pt x="861" y="228"/>
                    <a:pt x="856" y="226"/>
                    <a:pt x="854" y="220"/>
                  </a:cubicBezTo>
                  <a:cubicBezTo>
                    <a:pt x="791" y="69"/>
                    <a:pt x="791" y="69"/>
                    <a:pt x="791" y="69"/>
                  </a:cubicBezTo>
                  <a:lnTo>
                    <a:pt x="1018" y="163"/>
                  </a:lnTo>
                  <a:moveTo>
                    <a:pt x="1620" y="1480"/>
                  </a:moveTo>
                  <a:lnTo>
                    <a:pt x="1620" y="1480"/>
                  </a:lnTo>
                  <a:cubicBezTo>
                    <a:pt x="1620" y="1535"/>
                    <a:pt x="1574" y="1581"/>
                    <a:pt x="1519" y="1581"/>
                  </a:cubicBezTo>
                  <a:cubicBezTo>
                    <a:pt x="263" y="1581"/>
                    <a:pt x="263" y="1581"/>
                    <a:pt x="263" y="1581"/>
                  </a:cubicBezTo>
                  <a:cubicBezTo>
                    <a:pt x="288" y="1555"/>
                    <a:pt x="303" y="1519"/>
                    <a:pt x="303" y="1480"/>
                  </a:cubicBezTo>
                  <a:cubicBezTo>
                    <a:pt x="303" y="1212"/>
                    <a:pt x="303" y="1212"/>
                    <a:pt x="303" y="1212"/>
                  </a:cubicBezTo>
                  <a:cubicBezTo>
                    <a:pt x="303" y="1199"/>
                    <a:pt x="291" y="1188"/>
                    <a:pt x="278" y="1188"/>
                  </a:cubicBezTo>
                  <a:cubicBezTo>
                    <a:pt x="265" y="1188"/>
                    <a:pt x="254" y="1199"/>
                    <a:pt x="254" y="1212"/>
                  </a:cubicBezTo>
                  <a:cubicBezTo>
                    <a:pt x="254" y="1480"/>
                    <a:pt x="254" y="1480"/>
                    <a:pt x="254" y="1480"/>
                  </a:cubicBezTo>
                  <a:cubicBezTo>
                    <a:pt x="254" y="1535"/>
                    <a:pt x="208" y="1581"/>
                    <a:pt x="152" y="1581"/>
                  </a:cubicBezTo>
                  <a:lnTo>
                    <a:pt x="151" y="1581"/>
                  </a:lnTo>
                  <a:lnTo>
                    <a:pt x="151" y="1581"/>
                  </a:lnTo>
                  <a:cubicBezTo>
                    <a:pt x="94" y="1581"/>
                    <a:pt x="49" y="1535"/>
                    <a:pt x="49" y="1480"/>
                  </a:cubicBezTo>
                  <a:cubicBezTo>
                    <a:pt x="49" y="425"/>
                    <a:pt x="49" y="425"/>
                    <a:pt x="49" y="425"/>
                  </a:cubicBezTo>
                  <a:cubicBezTo>
                    <a:pt x="49" y="403"/>
                    <a:pt x="67" y="385"/>
                    <a:pt x="90" y="385"/>
                  </a:cubicBezTo>
                  <a:cubicBezTo>
                    <a:pt x="136" y="385"/>
                    <a:pt x="136" y="385"/>
                    <a:pt x="136" y="385"/>
                  </a:cubicBezTo>
                  <a:cubicBezTo>
                    <a:pt x="186" y="504"/>
                    <a:pt x="186" y="504"/>
                    <a:pt x="186" y="504"/>
                  </a:cubicBezTo>
                  <a:cubicBezTo>
                    <a:pt x="192" y="516"/>
                    <a:pt x="206" y="521"/>
                    <a:pt x="219" y="517"/>
                  </a:cubicBezTo>
                  <a:cubicBezTo>
                    <a:pt x="231" y="512"/>
                    <a:pt x="238" y="497"/>
                    <a:pt x="232" y="484"/>
                  </a:cubicBezTo>
                  <a:cubicBezTo>
                    <a:pt x="157" y="307"/>
                    <a:pt x="157" y="307"/>
                    <a:pt x="157" y="307"/>
                  </a:cubicBezTo>
                  <a:cubicBezTo>
                    <a:pt x="156" y="302"/>
                    <a:pt x="158" y="296"/>
                    <a:pt x="163" y="294"/>
                  </a:cubicBezTo>
                  <a:cubicBezTo>
                    <a:pt x="732" y="56"/>
                    <a:pt x="732" y="56"/>
                    <a:pt x="732" y="56"/>
                  </a:cubicBezTo>
                  <a:cubicBezTo>
                    <a:pt x="809" y="240"/>
                    <a:pt x="809" y="240"/>
                    <a:pt x="809" y="240"/>
                  </a:cubicBezTo>
                  <a:cubicBezTo>
                    <a:pt x="818" y="262"/>
                    <a:pt x="840" y="276"/>
                    <a:pt x="862" y="276"/>
                  </a:cubicBezTo>
                  <a:cubicBezTo>
                    <a:pt x="870" y="276"/>
                    <a:pt x="877" y="274"/>
                    <a:pt x="885" y="271"/>
                  </a:cubicBezTo>
                  <a:cubicBezTo>
                    <a:pt x="1069" y="194"/>
                    <a:pt x="1069" y="194"/>
                    <a:pt x="1069" y="194"/>
                  </a:cubicBezTo>
                  <a:cubicBezTo>
                    <a:pt x="1259" y="647"/>
                    <a:pt x="1259" y="647"/>
                    <a:pt x="1259" y="647"/>
                  </a:cubicBezTo>
                  <a:cubicBezTo>
                    <a:pt x="1140" y="647"/>
                    <a:pt x="1140" y="647"/>
                    <a:pt x="1140" y="647"/>
                  </a:cubicBezTo>
                  <a:cubicBezTo>
                    <a:pt x="1127" y="647"/>
                    <a:pt x="1116" y="658"/>
                    <a:pt x="1116" y="671"/>
                  </a:cubicBezTo>
                  <a:cubicBezTo>
                    <a:pt x="1116" y="685"/>
                    <a:pt x="1127" y="696"/>
                    <a:pt x="1140" y="696"/>
                  </a:cubicBezTo>
                  <a:cubicBezTo>
                    <a:pt x="1579" y="696"/>
                    <a:pt x="1579" y="696"/>
                    <a:pt x="1579" y="696"/>
                  </a:cubicBezTo>
                  <a:cubicBezTo>
                    <a:pt x="1602" y="696"/>
                    <a:pt x="1620" y="715"/>
                    <a:pt x="1620" y="737"/>
                  </a:cubicBezTo>
                  <a:lnTo>
                    <a:pt x="1620" y="1480"/>
                  </a:lnTo>
                  <a:moveTo>
                    <a:pt x="1620" y="1480"/>
                  </a:moveTo>
                  <a:lnTo>
                    <a:pt x="1620" y="148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3296008" y="1495614"/>
              <a:ext cx="232987" cy="217829"/>
            </a:xfrm>
            <a:custGeom>
              <a:avLst/>
              <a:gdLst/>
              <a:ahLst/>
              <a:cxnLst/>
              <a:rect l="l" t="t" r="r" b="b"/>
              <a:pathLst>
                <a:path w="830" h="776" extrusionOk="0">
                  <a:moveTo>
                    <a:pt x="806" y="294"/>
                  </a:moveTo>
                  <a:lnTo>
                    <a:pt x="806" y="294"/>
                  </a:lnTo>
                  <a:cubicBezTo>
                    <a:pt x="666" y="294"/>
                    <a:pt x="666" y="294"/>
                    <a:pt x="666" y="294"/>
                  </a:cubicBezTo>
                  <a:cubicBezTo>
                    <a:pt x="681" y="243"/>
                    <a:pt x="678" y="189"/>
                    <a:pt x="657" y="140"/>
                  </a:cubicBezTo>
                  <a:cubicBezTo>
                    <a:pt x="634" y="84"/>
                    <a:pt x="590" y="40"/>
                    <a:pt x="533" y="17"/>
                  </a:cubicBezTo>
                  <a:cubicBezTo>
                    <a:pt x="477" y="-6"/>
                    <a:pt x="415" y="-6"/>
                    <a:pt x="359" y="17"/>
                  </a:cubicBezTo>
                  <a:cubicBezTo>
                    <a:pt x="303" y="41"/>
                    <a:pt x="258" y="86"/>
                    <a:pt x="235" y="142"/>
                  </a:cubicBezTo>
                  <a:cubicBezTo>
                    <a:pt x="216" y="191"/>
                    <a:pt x="213" y="244"/>
                    <a:pt x="228" y="294"/>
                  </a:cubicBezTo>
                  <a:cubicBezTo>
                    <a:pt x="117" y="294"/>
                    <a:pt x="117" y="294"/>
                    <a:pt x="117" y="294"/>
                  </a:cubicBezTo>
                  <a:cubicBezTo>
                    <a:pt x="103" y="294"/>
                    <a:pt x="90" y="298"/>
                    <a:pt x="78" y="303"/>
                  </a:cubicBezTo>
                  <a:cubicBezTo>
                    <a:pt x="47" y="231"/>
                    <a:pt x="47" y="231"/>
                    <a:pt x="47" y="231"/>
                  </a:cubicBezTo>
                  <a:cubicBezTo>
                    <a:pt x="42" y="218"/>
                    <a:pt x="28" y="213"/>
                    <a:pt x="16" y="218"/>
                  </a:cubicBezTo>
                  <a:cubicBezTo>
                    <a:pt x="3" y="223"/>
                    <a:pt x="-3" y="238"/>
                    <a:pt x="3" y="250"/>
                  </a:cubicBezTo>
                  <a:cubicBezTo>
                    <a:pt x="40" y="339"/>
                    <a:pt x="40" y="339"/>
                    <a:pt x="40" y="339"/>
                  </a:cubicBezTo>
                  <a:cubicBezTo>
                    <a:pt x="32" y="352"/>
                    <a:pt x="28" y="367"/>
                    <a:pt x="28" y="384"/>
                  </a:cubicBezTo>
                  <a:cubicBezTo>
                    <a:pt x="28" y="751"/>
                    <a:pt x="28" y="751"/>
                    <a:pt x="28" y="751"/>
                  </a:cubicBezTo>
                  <a:cubicBezTo>
                    <a:pt x="28" y="765"/>
                    <a:pt x="39" y="776"/>
                    <a:pt x="52" y="776"/>
                  </a:cubicBezTo>
                  <a:cubicBezTo>
                    <a:pt x="65" y="776"/>
                    <a:pt x="77" y="765"/>
                    <a:pt x="77" y="751"/>
                  </a:cubicBezTo>
                  <a:cubicBezTo>
                    <a:pt x="77" y="384"/>
                    <a:pt x="77" y="384"/>
                    <a:pt x="77" y="384"/>
                  </a:cubicBezTo>
                  <a:cubicBezTo>
                    <a:pt x="77" y="362"/>
                    <a:pt x="94" y="343"/>
                    <a:pt x="117" y="343"/>
                  </a:cubicBezTo>
                  <a:cubicBezTo>
                    <a:pt x="806" y="343"/>
                    <a:pt x="806" y="343"/>
                    <a:pt x="806" y="343"/>
                  </a:cubicBezTo>
                  <a:cubicBezTo>
                    <a:pt x="819" y="343"/>
                    <a:pt x="830" y="332"/>
                    <a:pt x="830" y="318"/>
                  </a:cubicBezTo>
                  <a:cubicBezTo>
                    <a:pt x="830" y="305"/>
                    <a:pt x="819" y="294"/>
                    <a:pt x="806" y="294"/>
                  </a:cubicBezTo>
                  <a:moveTo>
                    <a:pt x="281" y="161"/>
                  </a:moveTo>
                  <a:lnTo>
                    <a:pt x="281" y="161"/>
                  </a:lnTo>
                  <a:cubicBezTo>
                    <a:pt x="299" y="116"/>
                    <a:pt x="333" y="81"/>
                    <a:pt x="378" y="63"/>
                  </a:cubicBezTo>
                  <a:cubicBezTo>
                    <a:pt x="422" y="45"/>
                    <a:pt x="470" y="45"/>
                    <a:pt x="515" y="63"/>
                  </a:cubicBezTo>
                  <a:cubicBezTo>
                    <a:pt x="559" y="80"/>
                    <a:pt x="594" y="115"/>
                    <a:pt x="612" y="160"/>
                  </a:cubicBezTo>
                  <a:cubicBezTo>
                    <a:pt x="631" y="202"/>
                    <a:pt x="631" y="251"/>
                    <a:pt x="614" y="294"/>
                  </a:cubicBezTo>
                  <a:cubicBezTo>
                    <a:pt x="537" y="294"/>
                    <a:pt x="537" y="294"/>
                    <a:pt x="537" y="294"/>
                  </a:cubicBezTo>
                  <a:cubicBezTo>
                    <a:pt x="546" y="277"/>
                    <a:pt x="547" y="257"/>
                    <a:pt x="540" y="239"/>
                  </a:cubicBezTo>
                  <a:cubicBezTo>
                    <a:pt x="532" y="222"/>
                    <a:pt x="519" y="209"/>
                    <a:pt x="503" y="202"/>
                  </a:cubicBezTo>
                  <a:cubicBezTo>
                    <a:pt x="485" y="196"/>
                    <a:pt x="467" y="196"/>
                    <a:pt x="450" y="202"/>
                  </a:cubicBezTo>
                  <a:cubicBezTo>
                    <a:pt x="426" y="213"/>
                    <a:pt x="426" y="213"/>
                    <a:pt x="426" y="213"/>
                  </a:cubicBezTo>
                  <a:cubicBezTo>
                    <a:pt x="416" y="216"/>
                    <a:pt x="405" y="212"/>
                    <a:pt x="401" y="202"/>
                  </a:cubicBezTo>
                  <a:cubicBezTo>
                    <a:pt x="397" y="192"/>
                    <a:pt x="402" y="181"/>
                    <a:pt x="411" y="177"/>
                  </a:cubicBezTo>
                  <a:cubicBezTo>
                    <a:pt x="435" y="167"/>
                    <a:pt x="435" y="167"/>
                    <a:pt x="435" y="167"/>
                  </a:cubicBezTo>
                  <a:cubicBezTo>
                    <a:pt x="442" y="165"/>
                    <a:pt x="448" y="165"/>
                    <a:pt x="454" y="168"/>
                  </a:cubicBezTo>
                  <a:cubicBezTo>
                    <a:pt x="465" y="176"/>
                    <a:pt x="480" y="173"/>
                    <a:pt x="488" y="162"/>
                  </a:cubicBezTo>
                  <a:cubicBezTo>
                    <a:pt x="495" y="151"/>
                    <a:pt x="492" y="136"/>
                    <a:pt x="480" y="128"/>
                  </a:cubicBezTo>
                  <a:cubicBezTo>
                    <a:pt x="465" y="117"/>
                    <a:pt x="445" y="114"/>
                    <a:pt x="428" y="118"/>
                  </a:cubicBezTo>
                  <a:cubicBezTo>
                    <a:pt x="424" y="111"/>
                    <a:pt x="424" y="111"/>
                    <a:pt x="424" y="111"/>
                  </a:cubicBezTo>
                  <a:cubicBezTo>
                    <a:pt x="419" y="99"/>
                    <a:pt x="405" y="92"/>
                    <a:pt x="392" y="98"/>
                  </a:cubicBezTo>
                  <a:cubicBezTo>
                    <a:pt x="380" y="103"/>
                    <a:pt x="373" y="117"/>
                    <a:pt x="379" y="130"/>
                  </a:cubicBezTo>
                  <a:cubicBezTo>
                    <a:pt x="382" y="138"/>
                    <a:pt x="382" y="138"/>
                    <a:pt x="382" y="138"/>
                  </a:cubicBezTo>
                  <a:cubicBezTo>
                    <a:pt x="355" y="155"/>
                    <a:pt x="343" y="190"/>
                    <a:pt x="356" y="222"/>
                  </a:cubicBezTo>
                  <a:cubicBezTo>
                    <a:pt x="370" y="255"/>
                    <a:pt x="410" y="272"/>
                    <a:pt x="445" y="257"/>
                  </a:cubicBezTo>
                  <a:cubicBezTo>
                    <a:pt x="469" y="248"/>
                    <a:pt x="469" y="248"/>
                    <a:pt x="469" y="248"/>
                  </a:cubicBezTo>
                  <a:cubicBezTo>
                    <a:pt x="473" y="246"/>
                    <a:pt x="479" y="246"/>
                    <a:pt x="483" y="248"/>
                  </a:cubicBezTo>
                  <a:cubicBezTo>
                    <a:pt x="489" y="250"/>
                    <a:pt x="492" y="253"/>
                    <a:pt x="494" y="257"/>
                  </a:cubicBezTo>
                  <a:cubicBezTo>
                    <a:pt x="498" y="267"/>
                    <a:pt x="494" y="278"/>
                    <a:pt x="484" y="282"/>
                  </a:cubicBezTo>
                  <a:cubicBezTo>
                    <a:pt x="459" y="293"/>
                    <a:pt x="459" y="293"/>
                    <a:pt x="459" y="293"/>
                  </a:cubicBezTo>
                  <a:cubicBezTo>
                    <a:pt x="458" y="293"/>
                    <a:pt x="456" y="294"/>
                    <a:pt x="455" y="294"/>
                  </a:cubicBezTo>
                  <a:cubicBezTo>
                    <a:pt x="450" y="294"/>
                    <a:pt x="450" y="294"/>
                    <a:pt x="450" y="294"/>
                  </a:cubicBezTo>
                  <a:cubicBezTo>
                    <a:pt x="446" y="293"/>
                    <a:pt x="442" y="292"/>
                    <a:pt x="439" y="289"/>
                  </a:cubicBezTo>
                  <a:cubicBezTo>
                    <a:pt x="429" y="279"/>
                    <a:pt x="414" y="279"/>
                    <a:pt x="404" y="289"/>
                  </a:cubicBezTo>
                  <a:cubicBezTo>
                    <a:pt x="403" y="291"/>
                    <a:pt x="402" y="292"/>
                    <a:pt x="401" y="294"/>
                  </a:cubicBezTo>
                  <a:cubicBezTo>
                    <a:pt x="280" y="294"/>
                    <a:pt x="280" y="294"/>
                    <a:pt x="280" y="294"/>
                  </a:cubicBezTo>
                  <a:cubicBezTo>
                    <a:pt x="263" y="251"/>
                    <a:pt x="264" y="203"/>
                    <a:pt x="281" y="161"/>
                  </a:cubicBezTo>
                  <a:moveTo>
                    <a:pt x="281" y="161"/>
                  </a:moveTo>
                  <a:lnTo>
                    <a:pt x="281" y="16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3305272" y="1468386"/>
              <a:ext cx="62878" cy="34527"/>
            </a:xfrm>
            <a:custGeom>
              <a:avLst/>
              <a:gdLst/>
              <a:ahLst/>
              <a:cxnLst/>
              <a:rect l="l" t="t" r="r" b="b"/>
              <a:pathLst>
                <a:path w="224" h="123" extrusionOk="0">
                  <a:moveTo>
                    <a:pt x="25" y="123"/>
                  </a:moveTo>
                  <a:lnTo>
                    <a:pt x="25" y="123"/>
                  </a:lnTo>
                  <a:cubicBezTo>
                    <a:pt x="29" y="123"/>
                    <a:pt x="32" y="122"/>
                    <a:pt x="34" y="121"/>
                  </a:cubicBezTo>
                  <a:cubicBezTo>
                    <a:pt x="209" y="48"/>
                    <a:pt x="209" y="48"/>
                    <a:pt x="209" y="48"/>
                  </a:cubicBezTo>
                  <a:cubicBezTo>
                    <a:pt x="222" y="43"/>
                    <a:pt x="227" y="28"/>
                    <a:pt x="222" y="15"/>
                  </a:cubicBezTo>
                  <a:cubicBezTo>
                    <a:pt x="218" y="4"/>
                    <a:pt x="203" y="-3"/>
                    <a:pt x="190" y="2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4" y="81"/>
                    <a:pt x="-3" y="96"/>
                    <a:pt x="2" y="108"/>
                  </a:cubicBezTo>
                  <a:cubicBezTo>
                    <a:pt x="7" y="118"/>
                    <a:pt x="15" y="123"/>
                    <a:pt x="25" y="123"/>
                  </a:cubicBezTo>
                  <a:moveTo>
                    <a:pt x="25" y="123"/>
                  </a:moveTo>
                  <a:lnTo>
                    <a:pt x="25" y="12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3314816" y="1501790"/>
              <a:ext cx="33685" cy="22176"/>
            </a:xfrm>
            <a:custGeom>
              <a:avLst/>
              <a:gdLst/>
              <a:ahLst/>
              <a:cxnLst/>
              <a:rect l="l" t="t" r="r" b="b"/>
              <a:pathLst>
                <a:path w="120" h="79" extrusionOk="0">
                  <a:moveTo>
                    <a:pt x="87" y="2"/>
                  </a:moveTo>
                  <a:lnTo>
                    <a:pt x="87" y="2"/>
                  </a:lnTo>
                  <a:cubicBezTo>
                    <a:pt x="16" y="31"/>
                    <a:pt x="16" y="31"/>
                    <a:pt x="16" y="31"/>
                  </a:cubicBezTo>
                  <a:cubicBezTo>
                    <a:pt x="3" y="37"/>
                    <a:pt x="-2" y="51"/>
                    <a:pt x="2" y="64"/>
                  </a:cubicBezTo>
                  <a:cubicBezTo>
                    <a:pt x="7" y="74"/>
                    <a:pt x="15" y="79"/>
                    <a:pt x="25" y="79"/>
                  </a:cubicBezTo>
                  <a:cubicBezTo>
                    <a:pt x="28" y="79"/>
                    <a:pt x="31" y="78"/>
                    <a:pt x="35" y="77"/>
                  </a:cubicBezTo>
                  <a:cubicBezTo>
                    <a:pt x="106" y="46"/>
                    <a:pt x="106" y="46"/>
                    <a:pt x="106" y="46"/>
                  </a:cubicBezTo>
                  <a:cubicBezTo>
                    <a:pt x="118" y="42"/>
                    <a:pt x="124" y="27"/>
                    <a:pt x="119" y="15"/>
                  </a:cubicBezTo>
                  <a:cubicBezTo>
                    <a:pt x="114" y="3"/>
                    <a:pt x="100" y="-4"/>
                    <a:pt x="87" y="2"/>
                  </a:cubicBezTo>
                  <a:moveTo>
                    <a:pt x="87" y="2"/>
                  </a:moveTo>
                  <a:lnTo>
                    <a:pt x="87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3346535" y="1779128"/>
              <a:ext cx="48843" cy="13755"/>
            </a:xfrm>
            <a:custGeom>
              <a:avLst/>
              <a:gdLst/>
              <a:ahLst/>
              <a:cxnLst/>
              <a:rect l="l" t="t" r="r" b="b"/>
              <a:pathLst>
                <a:path w="174" h="49" extrusionOk="0">
                  <a:moveTo>
                    <a:pt x="25" y="49"/>
                  </a:moveTo>
                  <a:lnTo>
                    <a:pt x="25" y="49"/>
                  </a:lnTo>
                  <a:cubicBezTo>
                    <a:pt x="149" y="49"/>
                    <a:pt x="149" y="49"/>
                    <a:pt x="149" y="49"/>
                  </a:cubicBezTo>
                  <a:cubicBezTo>
                    <a:pt x="163" y="49"/>
                    <a:pt x="174" y="38"/>
                    <a:pt x="174" y="24"/>
                  </a:cubicBezTo>
                  <a:cubicBezTo>
                    <a:pt x="174" y="11"/>
                    <a:pt x="163" y="0"/>
                    <a:pt x="149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38"/>
                    <a:pt x="12" y="49"/>
                    <a:pt x="25" y="49"/>
                  </a:cubicBezTo>
                  <a:moveTo>
                    <a:pt x="25" y="49"/>
                  </a:moveTo>
                  <a:lnTo>
                    <a:pt x="25" y="4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3346535" y="1803830"/>
              <a:ext cx="112564" cy="13755"/>
            </a:xfrm>
            <a:custGeom>
              <a:avLst/>
              <a:gdLst/>
              <a:ahLst/>
              <a:cxnLst/>
              <a:rect l="l" t="t" r="r" b="b"/>
              <a:pathLst>
                <a:path w="401" h="49" extrusionOk="0">
                  <a:moveTo>
                    <a:pt x="377" y="0"/>
                  </a:moveTo>
                  <a:lnTo>
                    <a:pt x="377" y="0"/>
                  </a:ln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5"/>
                  </a:cubicBezTo>
                  <a:cubicBezTo>
                    <a:pt x="0" y="38"/>
                    <a:pt x="12" y="49"/>
                    <a:pt x="25" y="49"/>
                  </a:cubicBezTo>
                  <a:cubicBezTo>
                    <a:pt x="377" y="49"/>
                    <a:pt x="377" y="49"/>
                    <a:pt x="377" y="49"/>
                  </a:cubicBezTo>
                  <a:cubicBezTo>
                    <a:pt x="390" y="49"/>
                    <a:pt x="401" y="38"/>
                    <a:pt x="401" y="25"/>
                  </a:cubicBezTo>
                  <a:cubicBezTo>
                    <a:pt x="401" y="11"/>
                    <a:pt x="390" y="0"/>
                    <a:pt x="377" y="0"/>
                  </a:cubicBezTo>
                  <a:moveTo>
                    <a:pt x="377" y="0"/>
                  </a:moveTo>
                  <a:lnTo>
                    <a:pt x="3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6767C629-42AF-2BFA-F80A-6B1956C9BC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307" y="1142848"/>
            <a:ext cx="1829190" cy="261581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0659A4F-E94B-791D-ECE6-9A84C7B531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8950" y="1142848"/>
            <a:ext cx="2258877" cy="211787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369EA8C-B05C-76E3-AA4D-41DA77F68B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8750" y="1142848"/>
            <a:ext cx="1973100" cy="222427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>
          <a:extLst>
            <a:ext uri="{FF2B5EF4-FFF2-40B4-BE49-F238E27FC236}">
              <a16:creationId xmlns:a16="http://schemas.microsoft.com/office/drawing/2014/main" id="{8BE0F592-8756-E27B-D0C3-028A7000CA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6">
            <a:extLst>
              <a:ext uri="{FF2B5EF4-FFF2-40B4-BE49-F238E27FC236}">
                <a16:creationId xmlns:a16="http://schemas.microsoft.com/office/drawing/2014/main" id="{9992FD30-C65D-0E22-C9D2-3CACB42874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스터디 리스트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" name="Google Shape;329;p36">
            <a:extLst>
              <a:ext uri="{FF2B5EF4-FFF2-40B4-BE49-F238E27FC236}">
                <a16:creationId xmlns:a16="http://schemas.microsoft.com/office/drawing/2014/main" id="{01753B6C-A9B2-A90F-EFCF-AA2874D0C03C}"/>
              </a:ext>
            </a:extLst>
          </p:cNvPr>
          <p:cNvSpPr txBox="1">
            <a:spLocks/>
          </p:cNvSpPr>
          <p:nvPr/>
        </p:nvSpPr>
        <p:spPr>
          <a:xfrm>
            <a:off x="5862918" y="1530520"/>
            <a:ext cx="3065335" cy="274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SzPts val="1100"/>
              <a:buFont typeface="Arial"/>
              <a:buNone/>
            </a:pP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상단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List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누르면 들어갈 수 있음</a:t>
            </a:r>
            <a:b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스터디 리스트들을 카테고리 별로 확인하는 기능</a:t>
            </a:r>
            <a:b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신청하기를 누르면 신청한 스터디 신청하기 페이지로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넘어감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제목을 누르면 상세 페이지로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들어감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자신이 모집하고 있는 스터디 삭제가능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D1BA4EE-2331-0FD1-4D73-3DCF45E08A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830" y="3319853"/>
            <a:ext cx="5350859" cy="134811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86C82C2-DA7F-0A7B-2D3F-D68F85467E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262" y="1149588"/>
            <a:ext cx="5352291" cy="201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6553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>
          <a:extLst>
            <a:ext uri="{FF2B5EF4-FFF2-40B4-BE49-F238E27FC236}">
              <a16:creationId xmlns:a16="http://schemas.microsoft.com/office/drawing/2014/main" id="{7B89BCD3-63DA-A343-0A8E-26D7809EBD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6">
            <a:extLst>
              <a:ext uri="{FF2B5EF4-FFF2-40B4-BE49-F238E27FC236}">
                <a16:creationId xmlns:a16="http://schemas.microsoft.com/office/drawing/2014/main" id="{5725A963-56DF-DB54-78D0-128E8ED606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스터디 모집 글 작성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" name="Google Shape;329;p36">
            <a:extLst>
              <a:ext uri="{FF2B5EF4-FFF2-40B4-BE49-F238E27FC236}">
                <a16:creationId xmlns:a16="http://schemas.microsoft.com/office/drawing/2014/main" id="{817BDA97-9E70-84B4-969E-344F7B728FCC}"/>
              </a:ext>
            </a:extLst>
          </p:cNvPr>
          <p:cNvSpPr txBox="1">
            <a:spLocks/>
          </p:cNvSpPr>
          <p:nvPr/>
        </p:nvSpPr>
        <p:spPr>
          <a:xfrm>
            <a:off x="4327508" y="1530520"/>
            <a:ext cx="4600745" cy="274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SzPts val="1100"/>
              <a:buFont typeface="Arial"/>
              <a:buNone/>
            </a:pP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제목과 주제를 정할 수 있는 기능</a:t>
            </a:r>
            <a:b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카테고리를 정하여 분류를 하는 기능</a:t>
            </a:r>
            <a:b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스터디의 설명을 적을 수 있는 기능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상세 보기에서 확인 할 수 있음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최대 인원 조정 기능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스터디 등록을 하면 리스트에 올라가게 됨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A769152-9EE4-AF0B-786A-F6D4CC2B9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870" y="1017874"/>
            <a:ext cx="3824494" cy="3662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2319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>
          <a:extLst>
            <a:ext uri="{FF2B5EF4-FFF2-40B4-BE49-F238E27FC236}">
              <a16:creationId xmlns:a16="http://schemas.microsoft.com/office/drawing/2014/main" id="{A8471232-6DA5-DEFF-ABAF-A349BA012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6">
            <a:extLst>
              <a:ext uri="{FF2B5EF4-FFF2-40B4-BE49-F238E27FC236}">
                <a16:creationId xmlns:a16="http://schemas.microsoft.com/office/drawing/2014/main" id="{7856861C-9B4E-50DF-6A22-31945F2C5E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스터디 신청하기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" name="Google Shape;329;p36">
            <a:extLst>
              <a:ext uri="{FF2B5EF4-FFF2-40B4-BE49-F238E27FC236}">
                <a16:creationId xmlns:a16="http://schemas.microsoft.com/office/drawing/2014/main" id="{ACE0A8A1-4E22-063D-5FB0-035A60B5A8B2}"/>
              </a:ext>
            </a:extLst>
          </p:cNvPr>
          <p:cNvSpPr txBox="1">
            <a:spLocks/>
          </p:cNvSpPr>
          <p:nvPr/>
        </p:nvSpPr>
        <p:spPr>
          <a:xfrm>
            <a:off x="5256578" y="1530520"/>
            <a:ext cx="3671675" cy="274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SzPts val="1100"/>
              <a:buFont typeface="Arial"/>
              <a:buNone/>
            </a:pP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현재 모집하고 있는 스터디에 신청하는 기능</a:t>
            </a:r>
            <a:b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학교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쟈격증을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기입하는 기능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이름은 자동 기입됨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b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참여 가능 시간을 기입해 정보를 보내는 기능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지원 동기도 적어 보낼 수 있음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신청하면 스터디 관리자에게 정보가 전송됨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DD80FC9-3608-F176-7140-235C9E9327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209" y="1189020"/>
            <a:ext cx="4727403" cy="3187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2277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>
          <a:extLst>
            <a:ext uri="{FF2B5EF4-FFF2-40B4-BE49-F238E27FC236}">
              <a16:creationId xmlns:a16="http://schemas.microsoft.com/office/drawing/2014/main" id="{7B5A23ED-D002-D31E-4BAC-EBDC009FF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6">
            <a:extLst>
              <a:ext uri="{FF2B5EF4-FFF2-40B4-BE49-F238E27FC236}">
                <a16:creationId xmlns:a16="http://schemas.microsoft.com/office/drawing/2014/main" id="{F9B7F53C-B35D-F2FF-4467-EE097F038BB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217541" y="4058567"/>
            <a:ext cx="4708916" cy="740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자신이 참여하고 있는 스터디 리스트들 볼 수 있음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상세보기 등의 기능을 일반 스터디 리스트 페이지와 공유함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30" name="Google Shape;330;p36">
            <a:extLst>
              <a:ext uri="{FF2B5EF4-FFF2-40B4-BE49-F238E27FC236}">
                <a16:creationId xmlns:a16="http://schemas.microsoft.com/office/drawing/2014/main" id="{F34FA99F-5712-BB2D-6F4A-69B1578C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내 스터디 리스트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2667F4F-54E1-137E-268B-F421EDC907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583" y="1050200"/>
            <a:ext cx="6554831" cy="292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0144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>
          <a:extLst>
            <a:ext uri="{FF2B5EF4-FFF2-40B4-BE49-F238E27FC236}">
              <a16:creationId xmlns:a16="http://schemas.microsoft.com/office/drawing/2014/main" id="{E8D82866-3E53-CF38-0702-82F7F8E658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6">
            <a:extLst>
              <a:ext uri="{FF2B5EF4-FFF2-40B4-BE49-F238E27FC236}">
                <a16:creationId xmlns:a16="http://schemas.microsoft.com/office/drawing/2014/main" id="{CACB617C-2682-F388-2992-32D5729C5B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커뮤니티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" name="Google Shape;329;p36">
            <a:extLst>
              <a:ext uri="{FF2B5EF4-FFF2-40B4-BE49-F238E27FC236}">
                <a16:creationId xmlns:a16="http://schemas.microsoft.com/office/drawing/2014/main" id="{D9202938-A9EB-9680-F099-2A9E4F90B7B8}"/>
              </a:ext>
            </a:extLst>
          </p:cNvPr>
          <p:cNvSpPr txBox="1">
            <a:spLocks/>
          </p:cNvSpPr>
          <p:nvPr/>
        </p:nvSpPr>
        <p:spPr>
          <a:xfrm>
            <a:off x="5256578" y="1530520"/>
            <a:ext cx="3671675" cy="274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SzPts val="1100"/>
              <a:buFont typeface="Arial"/>
              <a:buNone/>
            </a:pP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공지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자유게시판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Q&amp;A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등의 글을 열람 가능</a:t>
            </a:r>
            <a:b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추천 기능이 있으며 추천이 많으면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인기글에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나열됨</a:t>
            </a:r>
            <a:b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글 작성은 자유게시판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Q&amp;A,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공지사항 모두 간단한 형태로 이루어짐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공지사항은 관리자 말고 열람 불가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커뮤니티 전용 검색창이 존재함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D6CEE4A-0351-C07F-4E5E-F5401575D5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746" y="1106259"/>
            <a:ext cx="4958297" cy="127606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BCBBA73-0A90-D31F-3D77-2F90975834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746" y="2470703"/>
            <a:ext cx="4958298" cy="1803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0919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>
          <a:extLst>
            <a:ext uri="{FF2B5EF4-FFF2-40B4-BE49-F238E27FC236}">
              <a16:creationId xmlns:a16="http://schemas.microsoft.com/office/drawing/2014/main" id="{2B228428-DC3A-6638-F224-EFEF57FE22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6">
            <a:extLst>
              <a:ext uri="{FF2B5EF4-FFF2-40B4-BE49-F238E27FC236}">
                <a16:creationId xmlns:a16="http://schemas.microsoft.com/office/drawing/2014/main" id="{7A332F09-CA2D-FB04-B105-6A8494DD70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스터디 검색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" name="Google Shape;329;p36">
            <a:extLst>
              <a:ext uri="{FF2B5EF4-FFF2-40B4-BE49-F238E27FC236}">
                <a16:creationId xmlns:a16="http://schemas.microsoft.com/office/drawing/2014/main" id="{CD199C3E-8A5A-7382-4B1D-BE36BCFFB2CA}"/>
              </a:ext>
            </a:extLst>
          </p:cNvPr>
          <p:cNvSpPr txBox="1">
            <a:spLocks/>
          </p:cNvSpPr>
          <p:nvPr/>
        </p:nvSpPr>
        <p:spPr>
          <a:xfrm>
            <a:off x="5256578" y="1530520"/>
            <a:ext cx="3671675" cy="274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SzPts val="1100"/>
              <a:buFont typeface="Arial"/>
              <a:buNone/>
            </a:pP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상단 검색창으로 현제 모집중인 스터디 검색이 가능함</a:t>
            </a:r>
            <a:b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제목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내용의 키워드로 검색하는 기능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참여자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인기도 등 간단한 부가정보 열람 가능</a:t>
            </a:r>
            <a:b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셀을 누르면 상세 정보로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넘어감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하단에 모든 스터디 보기 버튼 존재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D25290B-2928-66FD-B0EB-ECAFD1898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520" y="1017875"/>
            <a:ext cx="4790362" cy="3600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9270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>
          <a:extLst>
            <a:ext uri="{FF2B5EF4-FFF2-40B4-BE49-F238E27FC236}">
              <a16:creationId xmlns:a16="http://schemas.microsoft.com/office/drawing/2014/main" id="{99C06FCB-5CE7-5E1F-1CC7-3D2D3CF57C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9">
            <a:extLst>
              <a:ext uri="{FF2B5EF4-FFF2-40B4-BE49-F238E27FC236}">
                <a16:creationId xmlns:a16="http://schemas.microsoft.com/office/drawing/2014/main" id="{F2EC29AD-FA16-B6B4-5910-9E2820AE87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로그인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회원가입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grpSp>
        <p:nvGrpSpPr>
          <p:cNvPr id="387" name="Google Shape;387;p39">
            <a:extLst>
              <a:ext uri="{FF2B5EF4-FFF2-40B4-BE49-F238E27FC236}">
                <a16:creationId xmlns:a16="http://schemas.microsoft.com/office/drawing/2014/main" id="{BC2F7165-7B17-7EAC-B493-6A3BBED4951C}"/>
              </a:ext>
            </a:extLst>
          </p:cNvPr>
          <p:cNvGrpSpPr/>
          <p:nvPr/>
        </p:nvGrpSpPr>
        <p:grpSpPr>
          <a:xfrm>
            <a:off x="4379032" y="1245909"/>
            <a:ext cx="385951" cy="376932"/>
            <a:chOff x="3232569" y="1396525"/>
            <a:chExt cx="468501" cy="457553"/>
          </a:xfrm>
        </p:grpSpPr>
        <p:sp>
          <p:nvSpPr>
            <p:cNvPr id="388" name="Google Shape;388;p39">
              <a:extLst>
                <a:ext uri="{FF2B5EF4-FFF2-40B4-BE49-F238E27FC236}">
                  <a16:creationId xmlns:a16="http://schemas.microsoft.com/office/drawing/2014/main" id="{FC50A5C0-8834-EC9B-6C81-CEF9D32D8D69}"/>
                </a:ext>
              </a:extLst>
            </p:cNvPr>
            <p:cNvSpPr/>
            <p:nvPr/>
          </p:nvSpPr>
          <p:spPr>
            <a:xfrm>
              <a:off x="3493345" y="1516106"/>
              <a:ext cx="23018" cy="17685"/>
            </a:xfrm>
            <a:custGeom>
              <a:avLst/>
              <a:gdLst/>
              <a:ahLst/>
              <a:cxnLst/>
              <a:rect l="l" t="t" r="r" b="b"/>
              <a:pathLst>
                <a:path w="82" h="63" extrusionOk="0">
                  <a:moveTo>
                    <a:pt x="2" y="48"/>
                  </a:moveTo>
                  <a:lnTo>
                    <a:pt x="2" y="48"/>
                  </a:lnTo>
                  <a:cubicBezTo>
                    <a:pt x="6" y="56"/>
                    <a:pt x="15" y="63"/>
                    <a:pt x="25" y="63"/>
                  </a:cubicBezTo>
                  <a:cubicBezTo>
                    <a:pt x="28" y="63"/>
                    <a:pt x="31" y="62"/>
                    <a:pt x="34" y="61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80" y="41"/>
                    <a:pt x="85" y="27"/>
                    <a:pt x="81" y="15"/>
                  </a:cubicBezTo>
                  <a:cubicBezTo>
                    <a:pt x="76" y="2"/>
                    <a:pt x="62" y="-4"/>
                    <a:pt x="49" y="2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3" y="20"/>
                    <a:pt x="-3" y="35"/>
                    <a:pt x="2" y="48"/>
                  </a:cubicBezTo>
                  <a:moveTo>
                    <a:pt x="2" y="48"/>
                  </a:moveTo>
                  <a:lnTo>
                    <a:pt x="2" y="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39">
              <a:extLst>
                <a:ext uri="{FF2B5EF4-FFF2-40B4-BE49-F238E27FC236}">
                  <a16:creationId xmlns:a16="http://schemas.microsoft.com/office/drawing/2014/main" id="{A1B3223C-2A1B-C304-2D2F-346729D8E9F7}"/>
                </a:ext>
              </a:extLst>
            </p:cNvPr>
            <p:cNvSpPr/>
            <p:nvPr/>
          </p:nvSpPr>
          <p:spPr>
            <a:xfrm>
              <a:off x="3479591" y="1490000"/>
              <a:ext cx="19930" cy="22176"/>
            </a:xfrm>
            <a:custGeom>
              <a:avLst/>
              <a:gdLst/>
              <a:ahLst/>
              <a:cxnLst/>
              <a:rect l="l" t="t" r="r" b="b"/>
              <a:pathLst>
                <a:path w="71" h="79" extrusionOk="0">
                  <a:moveTo>
                    <a:pt x="11" y="73"/>
                  </a:moveTo>
                  <a:lnTo>
                    <a:pt x="11" y="73"/>
                  </a:lnTo>
                  <a:cubicBezTo>
                    <a:pt x="15" y="76"/>
                    <a:pt x="20" y="79"/>
                    <a:pt x="25" y="79"/>
                  </a:cubicBezTo>
                  <a:cubicBezTo>
                    <a:pt x="32" y="79"/>
                    <a:pt x="40" y="75"/>
                    <a:pt x="45" y="69"/>
                  </a:cubicBezTo>
                  <a:cubicBezTo>
                    <a:pt x="66" y="40"/>
                    <a:pt x="66" y="40"/>
                    <a:pt x="66" y="40"/>
                  </a:cubicBezTo>
                  <a:cubicBezTo>
                    <a:pt x="75" y="29"/>
                    <a:pt x="72" y="13"/>
                    <a:pt x="62" y="5"/>
                  </a:cubicBezTo>
                  <a:cubicBezTo>
                    <a:pt x="51" y="-3"/>
                    <a:pt x="35" y="-1"/>
                    <a:pt x="27" y="10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-3" y="50"/>
                    <a:pt x="0" y="66"/>
                    <a:pt x="11" y="73"/>
                  </a:cubicBezTo>
                  <a:moveTo>
                    <a:pt x="11" y="73"/>
                  </a:moveTo>
                  <a:lnTo>
                    <a:pt x="11" y="7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39">
              <a:extLst>
                <a:ext uri="{FF2B5EF4-FFF2-40B4-BE49-F238E27FC236}">
                  <a16:creationId xmlns:a16="http://schemas.microsoft.com/office/drawing/2014/main" id="{A1924D15-3990-5425-8C52-63E9AE3F4AB6}"/>
                </a:ext>
              </a:extLst>
            </p:cNvPr>
            <p:cNvSpPr/>
            <p:nvPr/>
          </p:nvSpPr>
          <p:spPr>
            <a:xfrm>
              <a:off x="3498959" y="1544738"/>
              <a:ext cx="23860" cy="15158"/>
            </a:xfrm>
            <a:custGeom>
              <a:avLst/>
              <a:gdLst/>
              <a:ahLst/>
              <a:cxnLst/>
              <a:rect l="l" t="t" r="r" b="b"/>
              <a:pathLst>
                <a:path w="85" h="54" extrusionOk="0">
                  <a:moveTo>
                    <a:pt x="0" y="21"/>
                  </a:moveTo>
                  <a:lnTo>
                    <a:pt x="0" y="21"/>
                  </a:lnTo>
                  <a:cubicBezTo>
                    <a:pt x="-1" y="35"/>
                    <a:pt x="8" y="47"/>
                    <a:pt x="21" y="49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8" y="54"/>
                    <a:pt x="60" y="54"/>
                    <a:pt x="61" y="54"/>
                  </a:cubicBezTo>
                  <a:cubicBezTo>
                    <a:pt x="73" y="54"/>
                    <a:pt x="83" y="46"/>
                    <a:pt x="85" y="34"/>
                  </a:cubicBezTo>
                  <a:cubicBezTo>
                    <a:pt x="87" y="21"/>
                    <a:pt x="77" y="8"/>
                    <a:pt x="64" y="5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15" y="-1"/>
                    <a:pt x="2" y="8"/>
                    <a:pt x="0" y="21"/>
                  </a:cubicBezTo>
                  <a:moveTo>
                    <a:pt x="0" y="21"/>
                  </a:moveTo>
                  <a:lnTo>
                    <a:pt x="0" y="2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39">
              <a:extLst>
                <a:ext uri="{FF2B5EF4-FFF2-40B4-BE49-F238E27FC236}">
                  <a16:creationId xmlns:a16="http://schemas.microsoft.com/office/drawing/2014/main" id="{50E2C044-FE8D-8614-90E2-67AC1538AE76}"/>
                </a:ext>
              </a:extLst>
            </p:cNvPr>
            <p:cNvSpPr/>
            <p:nvPr/>
          </p:nvSpPr>
          <p:spPr>
            <a:xfrm>
              <a:off x="3232569" y="1396525"/>
              <a:ext cx="468501" cy="457553"/>
            </a:xfrm>
            <a:custGeom>
              <a:avLst/>
              <a:gdLst/>
              <a:ahLst/>
              <a:cxnLst/>
              <a:rect l="l" t="t" r="r" b="b"/>
              <a:pathLst>
                <a:path w="1669" h="1630" extrusionOk="0">
                  <a:moveTo>
                    <a:pt x="1579" y="647"/>
                  </a:moveTo>
                  <a:lnTo>
                    <a:pt x="1579" y="647"/>
                  </a:lnTo>
                  <a:cubicBezTo>
                    <a:pt x="1540" y="647"/>
                    <a:pt x="1540" y="647"/>
                    <a:pt x="1540" y="647"/>
                  </a:cubicBezTo>
                  <a:cubicBezTo>
                    <a:pt x="1540" y="252"/>
                    <a:pt x="1540" y="252"/>
                    <a:pt x="1540" y="252"/>
                  </a:cubicBezTo>
                  <a:cubicBezTo>
                    <a:pt x="1540" y="202"/>
                    <a:pt x="1500" y="162"/>
                    <a:pt x="1451" y="162"/>
                  </a:cubicBezTo>
                  <a:cubicBezTo>
                    <a:pt x="1108" y="162"/>
                    <a:pt x="1108" y="162"/>
                    <a:pt x="1108" y="162"/>
                  </a:cubicBezTo>
                  <a:cubicBezTo>
                    <a:pt x="1105" y="153"/>
                    <a:pt x="1105" y="153"/>
                    <a:pt x="1105" y="153"/>
                  </a:cubicBezTo>
                  <a:cubicBezTo>
                    <a:pt x="1101" y="147"/>
                    <a:pt x="1097" y="142"/>
                    <a:pt x="1092" y="140"/>
                  </a:cubicBezTo>
                  <a:cubicBezTo>
                    <a:pt x="754" y="2"/>
                    <a:pt x="754" y="2"/>
                    <a:pt x="754" y="2"/>
                  </a:cubicBezTo>
                  <a:cubicBezTo>
                    <a:pt x="748" y="-1"/>
                    <a:pt x="742" y="-1"/>
                    <a:pt x="735" y="2"/>
                  </a:cubicBezTo>
                  <a:cubicBezTo>
                    <a:pt x="144" y="250"/>
                    <a:pt x="144" y="250"/>
                    <a:pt x="144" y="250"/>
                  </a:cubicBezTo>
                  <a:cubicBezTo>
                    <a:pt x="114" y="262"/>
                    <a:pt x="101" y="296"/>
                    <a:pt x="113" y="326"/>
                  </a:cubicBezTo>
                  <a:cubicBezTo>
                    <a:pt x="117" y="336"/>
                    <a:pt x="117" y="336"/>
                    <a:pt x="117" y="336"/>
                  </a:cubicBezTo>
                  <a:cubicBezTo>
                    <a:pt x="90" y="336"/>
                    <a:pt x="90" y="336"/>
                    <a:pt x="90" y="336"/>
                  </a:cubicBezTo>
                  <a:cubicBezTo>
                    <a:pt x="40" y="336"/>
                    <a:pt x="0" y="376"/>
                    <a:pt x="0" y="425"/>
                  </a:cubicBezTo>
                  <a:cubicBezTo>
                    <a:pt x="0" y="1480"/>
                    <a:pt x="0" y="1480"/>
                    <a:pt x="0" y="1480"/>
                  </a:cubicBezTo>
                  <a:cubicBezTo>
                    <a:pt x="0" y="1562"/>
                    <a:pt x="67" y="1630"/>
                    <a:pt x="151" y="1630"/>
                  </a:cubicBezTo>
                  <a:lnTo>
                    <a:pt x="151" y="1630"/>
                  </a:lnTo>
                  <a:cubicBezTo>
                    <a:pt x="152" y="1630"/>
                    <a:pt x="1519" y="1630"/>
                    <a:pt x="1519" y="1630"/>
                  </a:cubicBezTo>
                  <a:cubicBezTo>
                    <a:pt x="1601" y="1630"/>
                    <a:pt x="1669" y="1562"/>
                    <a:pt x="1669" y="1480"/>
                  </a:cubicBezTo>
                  <a:cubicBezTo>
                    <a:pt x="1669" y="737"/>
                    <a:pt x="1669" y="737"/>
                    <a:pt x="1669" y="737"/>
                  </a:cubicBezTo>
                  <a:cubicBezTo>
                    <a:pt x="1669" y="688"/>
                    <a:pt x="1628" y="647"/>
                    <a:pt x="1579" y="647"/>
                  </a:cubicBezTo>
                  <a:moveTo>
                    <a:pt x="1451" y="211"/>
                  </a:moveTo>
                  <a:lnTo>
                    <a:pt x="1451" y="211"/>
                  </a:lnTo>
                  <a:cubicBezTo>
                    <a:pt x="1474" y="211"/>
                    <a:pt x="1491" y="229"/>
                    <a:pt x="1491" y="252"/>
                  </a:cubicBezTo>
                  <a:cubicBezTo>
                    <a:pt x="1491" y="647"/>
                    <a:pt x="1491" y="647"/>
                    <a:pt x="1491" y="647"/>
                  </a:cubicBezTo>
                  <a:cubicBezTo>
                    <a:pt x="1312" y="647"/>
                    <a:pt x="1312" y="647"/>
                    <a:pt x="1312" y="647"/>
                  </a:cubicBezTo>
                  <a:cubicBezTo>
                    <a:pt x="1244" y="485"/>
                    <a:pt x="1244" y="485"/>
                    <a:pt x="1244" y="485"/>
                  </a:cubicBezTo>
                  <a:cubicBezTo>
                    <a:pt x="1358" y="485"/>
                    <a:pt x="1358" y="485"/>
                    <a:pt x="1358" y="485"/>
                  </a:cubicBezTo>
                  <a:cubicBezTo>
                    <a:pt x="1392" y="485"/>
                    <a:pt x="1420" y="457"/>
                    <a:pt x="1420" y="424"/>
                  </a:cubicBezTo>
                  <a:cubicBezTo>
                    <a:pt x="1420" y="353"/>
                    <a:pt x="1420" y="353"/>
                    <a:pt x="1420" y="353"/>
                  </a:cubicBezTo>
                  <a:cubicBezTo>
                    <a:pt x="1420" y="318"/>
                    <a:pt x="1392" y="290"/>
                    <a:pt x="1358" y="290"/>
                  </a:cubicBezTo>
                  <a:cubicBezTo>
                    <a:pt x="1162" y="290"/>
                    <a:pt x="1162" y="290"/>
                    <a:pt x="1162" y="290"/>
                  </a:cubicBezTo>
                  <a:cubicBezTo>
                    <a:pt x="1129" y="211"/>
                    <a:pt x="1129" y="211"/>
                    <a:pt x="1129" y="211"/>
                  </a:cubicBezTo>
                  <a:lnTo>
                    <a:pt x="1451" y="211"/>
                  </a:lnTo>
                  <a:moveTo>
                    <a:pt x="1183" y="339"/>
                  </a:moveTo>
                  <a:lnTo>
                    <a:pt x="1183" y="339"/>
                  </a:lnTo>
                  <a:cubicBezTo>
                    <a:pt x="1358" y="339"/>
                    <a:pt x="1358" y="339"/>
                    <a:pt x="1358" y="339"/>
                  </a:cubicBezTo>
                  <a:cubicBezTo>
                    <a:pt x="1364" y="339"/>
                    <a:pt x="1371" y="345"/>
                    <a:pt x="1371" y="353"/>
                  </a:cubicBezTo>
                  <a:cubicBezTo>
                    <a:pt x="1371" y="424"/>
                    <a:pt x="1371" y="424"/>
                    <a:pt x="1371" y="424"/>
                  </a:cubicBezTo>
                  <a:cubicBezTo>
                    <a:pt x="1371" y="431"/>
                    <a:pt x="1364" y="437"/>
                    <a:pt x="1358" y="437"/>
                  </a:cubicBezTo>
                  <a:cubicBezTo>
                    <a:pt x="1223" y="437"/>
                    <a:pt x="1223" y="437"/>
                    <a:pt x="1223" y="437"/>
                  </a:cubicBezTo>
                  <a:lnTo>
                    <a:pt x="1183" y="339"/>
                  </a:lnTo>
                  <a:moveTo>
                    <a:pt x="1018" y="163"/>
                  </a:moveTo>
                  <a:lnTo>
                    <a:pt x="1018" y="163"/>
                  </a:lnTo>
                  <a:cubicBezTo>
                    <a:pt x="867" y="226"/>
                    <a:pt x="867" y="226"/>
                    <a:pt x="867" y="226"/>
                  </a:cubicBezTo>
                  <a:cubicBezTo>
                    <a:pt x="861" y="228"/>
                    <a:pt x="856" y="226"/>
                    <a:pt x="854" y="220"/>
                  </a:cubicBezTo>
                  <a:cubicBezTo>
                    <a:pt x="791" y="69"/>
                    <a:pt x="791" y="69"/>
                    <a:pt x="791" y="69"/>
                  </a:cubicBezTo>
                  <a:lnTo>
                    <a:pt x="1018" y="163"/>
                  </a:lnTo>
                  <a:moveTo>
                    <a:pt x="1620" y="1480"/>
                  </a:moveTo>
                  <a:lnTo>
                    <a:pt x="1620" y="1480"/>
                  </a:lnTo>
                  <a:cubicBezTo>
                    <a:pt x="1620" y="1535"/>
                    <a:pt x="1574" y="1581"/>
                    <a:pt x="1519" y="1581"/>
                  </a:cubicBezTo>
                  <a:cubicBezTo>
                    <a:pt x="263" y="1581"/>
                    <a:pt x="263" y="1581"/>
                    <a:pt x="263" y="1581"/>
                  </a:cubicBezTo>
                  <a:cubicBezTo>
                    <a:pt x="288" y="1555"/>
                    <a:pt x="303" y="1519"/>
                    <a:pt x="303" y="1480"/>
                  </a:cubicBezTo>
                  <a:cubicBezTo>
                    <a:pt x="303" y="1212"/>
                    <a:pt x="303" y="1212"/>
                    <a:pt x="303" y="1212"/>
                  </a:cubicBezTo>
                  <a:cubicBezTo>
                    <a:pt x="303" y="1199"/>
                    <a:pt x="291" y="1188"/>
                    <a:pt x="278" y="1188"/>
                  </a:cubicBezTo>
                  <a:cubicBezTo>
                    <a:pt x="265" y="1188"/>
                    <a:pt x="254" y="1199"/>
                    <a:pt x="254" y="1212"/>
                  </a:cubicBezTo>
                  <a:cubicBezTo>
                    <a:pt x="254" y="1480"/>
                    <a:pt x="254" y="1480"/>
                    <a:pt x="254" y="1480"/>
                  </a:cubicBezTo>
                  <a:cubicBezTo>
                    <a:pt x="254" y="1535"/>
                    <a:pt x="208" y="1581"/>
                    <a:pt x="152" y="1581"/>
                  </a:cubicBezTo>
                  <a:lnTo>
                    <a:pt x="151" y="1581"/>
                  </a:lnTo>
                  <a:lnTo>
                    <a:pt x="151" y="1581"/>
                  </a:lnTo>
                  <a:cubicBezTo>
                    <a:pt x="94" y="1581"/>
                    <a:pt x="49" y="1535"/>
                    <a:pt x="49" y="1480"/>
                  </a:cubicBezTo>
                  <a:cubicBezTo>
                    <a:pt x="49" y="425"/>
                    <a:pt x="49" y="425"/>
                    <a:pt x="49" y="425"/>
                  </a:cubicBezTo>
                  <a:cubicBezTo>
                    <a:pt x="49" y="403"/>
                    <a:pt x="67" y="385"/>
                    <a:pt x="90" y="385"/>
                  </a:cubicBezTo>
                  <a:cubicBezTo>
                    <a:pt x="136" y="385"/>
                    <a:pt x="136" y="385"/>
                    <a:pt x="136" y="385"/>
                  </a:cubicBezTo>
                  <a:cubicBezTo>
                    <a:pt x="186" y="504"/>
                    <a:pt x="186" y="504"/>
                    <a:pt x="186" y="504"/>
                  </a:cubicBezTo>
                  <a:cubicBezTo>
                    <a:pt x="192" y="516"/>
                    <a:pt x="206" y="521"/>
                    <a:pt x="219" y="517"/>
                  </a:cubicBezTo>
                  <a:cubicBezTo>
                    <a:pt x="231" y="512"/>
                    <a:pt x="238" y="497"/>
                    <a:pt x="232" y="484"/>
                  </a:cubicBezTo>
                  <a:cubicBezTo>
                    <a:pt x="157" y="307"/>
                    <a:pt x="157" y="307"/>
                    <a:pt x="157" y="307"/>
                  </a:cubicBezTo>
                  <a:cubicBezTo>
                    <a:pt x="156" y="302"/>
                    <a:pt x="158" y="296"/>
                    <a:pt x="163" y="294"/>
                  </a:cubicBezTo>
                  <a:cubicBezTo>
                    <a:pt x="732" y="56"/>
                    <a:pt x="732" y="56"/>
                    <a:pt x="732" y="56"/>
                  </a:cubicBezTo>
                  <a:cubicBezTo>
                    <a:pt x="809" y="240"/>
                    <a:pt x="809" y="240"/>
                    <a:pt x="809" y="240"/>
                  </a:cubicBezTo>
                  <a:cubicBezTo>
                    <a:pt x="818" y="262"/>
                    <a:pt x="840" y="276"/>
                    <a:pt x="862" y="276"/>
                  </a:cubicBezTo>
                  <a:cubicBezTo>
                    <a:pt x="870" y="276"/>
                    <a:pt x="877" y="274"/>
                    <a:pt x="885" y="271"/>
                  </a:cubicBezTo>
                  <a:cubicBezTo>
                    <a:pt x="1069" y="194"/>
                    <a:pt x="1069" y="194"/>
                    <a:pt x="1069" y="194"/>
                  </a:cubicBezTo>
                  <a:cubicBezTo>
                    <a:pt x="1259" y="647"/>
                    <a:pt x="1259" y="647"/>
                    <a:pt x="1259" y="647"/>
                  </a:cubicBezTo>
                  <a:cubicBezTo>
                    <a:pt x="1140" y="647"/>
                    <a:pt x="1140" y="647"/>
                    <a:pt x="1140" y="647"/>
                  </a:cubicBezTo>
                  <a:cubicBezTo>
                    <a:pt x="1127" y="647"/>
                    <a:pt x="1116" y="658"/>
                    <a:pt x="1116" y="671"/>
                  </a:cubicBezTo>
                  <a:cubicBezTo>
                    <a:pt x="1116" y="685"/>
                    <a:pt x="1127" y="696"/>
                    <a:pt x="1140" y="696"/>
                  </a:cubicBezTo>
                  <a:cubicBezTo>
                    <a:pt x="1579" y="696"/>
                    <a:pt x="1579" y="696"/>
                    <a:pt x="1579" y="696"/>
                  </a:cubicBezTo>
                  <a:cubicBezTo>
                    <a:pt x="1602" y="696"/>
                    <a:pt x="1620" y="715"/>
                    <a:pt x="1620" y="737"/>
                  </a:cubicBezTo>
                  <a:lnTo>
                    <a:pt x="1620" y="1480"/>
                  </a:lnTo>
                  <a:moveTo>
                    <a:pt x="1620" y="1480"/>
                  </a:moveTo>
                  <a:lnTo>
                    <a:pt x="1620" y="148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39">
              <a:extLst>
                <a:ext uri="{FF2B5EF4-FFF2-40B4-BE49-F238E27FC236}">
                  <a16:creationId xmlns:a16="http://schemas.microsoft.com/office/drawing/2014/main" id="{E670E7F1-15C7-D799-9783-3CCC1C5DEF57}"/>
                </a:ext>
              </a:extLst>
            </p:cNvPr>
            <p:cNvSpPr/>
            <p:nvPr/>
          </p:nvSpPr>
          <p:spPr>
            <a:xfrm>
              <a:off x="3296008" y="1495614"/>
              <a:ext cx="232987" cy="217829"/>
            </a:xfrm>
            <a:custGeom>
              <a:avLst/>
              <a:gdLst/>
              <a:ahLst/>
              <a:cxnLst/>
              <a:rect l="l" t="t" r="r" b="b"/>
              <a:pathLst>
                <a:path w="830" h="776" extrusionOk="0">
                  <a:moveTo>
                    <a:pt x="806" y="294"/>
                  </a:moveTo>
                  <a:lnTo>
                    <a:pt x="806" y="294"/>
                  </a:lnTo>
                  <a:cubicBezTo>
                    <a:pt x="666" y="294"/>
                    <a:pt x="666" y="294"/>
                    <a:pt x="666" y="294"/>
                  </a:cubicBezTo>
                  <a:cubicBezTo>
                    <a:pt x="681" y="243"/>
                    <a:pt x="678" y="189"/>
                    <a:pt x="657" y="140"/>
                  </a:cubicBezTo>
                  <a:cubicBezTo>
                    <a:pt x="634" y="84"/>
                    <a:pt x="590" y="40"/>
                    <a:pt x="533" y="17"/>
                  </a:cubicBezTo>
                  <a:cubicBezTo>
                    <a:pt x="477" y="-6"/>
                    <a:pt x="415" y="-6"/>
                    <a:pt x="359" y="17"/>
                  </a:cubicBezTo>
                  <a:cubicBezTo>
                    <a:pt x="303" y="41"/>
                    <a:pt x="258" y="86"/>
                    <a:pt x="235" y="142"/>
                  </a:cubicBezTo>
                  <a:cubicBezTo>
                    <a:pt x="216" y="191"/>
                    <a:pt x="213" y="244"/>
                    <a:pt x="228" y="294"/>
                  </a:cubicBezTo>
                  <a:cubicBezTo>
                    <a:pt x="117" y="294"/>
                    <a:pt x="117" y="294"/>
                    <a:pt x="117" y="294"/>
                  </a:cubicBezTo>
                  <a:cubicBezTo>
                    <a:pt x="103" y="294"/>
                    <a:pt x="90" y="298"/>
                    <a:pt x="78" y="303"/>
                  </a:cubicBezTo>
                  <a:cubicBezTo>
                    <a:pt x="47" y="231"/>
                    <a:pt x="47" y="231"/>
                    <a:pt x="47" y="231"/>
                  </a:cubicBezTo>
                  <a:cubicBezTo>
                    <a:pt x="42" y="218"/>
                    <a:pt x="28" y="213"/>
                    <a:pt x="16" y="218"/>
                  </a:cubicBezTo>
                  <a:cubicBezTo>
                    <a:pt x="3" y="223"/>
                    <a:pt x="-3" y="238"/>
                    <a:pt x="3" y="250"/>
                  </a:cubicBezTo>
                  <a:cubicBezTo>
                    <a:pt x="40" y="339"/>
                    <a:pt x="40" y="339"/>
                    <a:pt x="40" y="339"/>
                  </a:cubicBezTo>
                  <a:cubicBezTo>
                    <a:pt x="32" y="352"/>
                    <a:pt x="28" y="367"/>
                    <a:pt x="28" y="384"/>
                  </a:cubicBezTo>
                  <a:cubicBezTo>
                    <a:pt x="28" y="751"/>
                    <a:pt x="28" y="751"/>
                    <a:pt x="28" y="751"/>
                  </a:cubicBezTo>
                  <a:cubicBezTo>
                    <a:pt x="28" y="765"/>
                    <a:pt x="39" y="776"/>
                    <a:pt x="52" y="776"/>
                  </a:cubicBezTo>
                  <a:cubicBezTo>
                    <a:pt x="65" y="776"/>
                    <a:pt x="77" y="765"/>
                    <a:pt x="77" y="751"/>
                  </a:cubicBezTo>
                  <a:cubicBezTo>
                    <a:pt x="77" y="384"/>
                    <a:pt x="77" y="384"/>
                    <a:pt x="77" y="384"/>
                  </a:cubicBezTo>
                  <a:cubicBezTo>
                    <a:pt x="77" y="362"/>
                    <a:pt x="94" y="343"/>
                    <a:pt x="117" y="343"/>
                  </a:cubicBezTo>
                  <a:cubicBezTo>
                    <a:pt x="806" y="343"/>
                    <a:pt x="806" y="343"/>
                    <a:pt x="806" y="343"/>
                  </a:cubicBezTo>
                  <a:cubicBezTo>
                    <a:pt x="819" y="343"/>
                    <a:pt x="830" y="332"/>
                    <a:pt x="830" y="318"/>
                  </a:cubicBezTo>
                  <a:cubicBezTo>
                    <a:pt x="830" y="305"/>
                    <a:pt x="819" y="294"/>
                    <a:pt x="806" y="294"/>
                  </a:cubicBezTo>
                  <a:moveTo>
                    <a:pt x="281" y="161"/>
                  </a:moveTo>
                  <a:lnTo>
                    <a:pt x="281" y="161"/>
                  </a:lnTo>
                  <a:cubicBezTo>
                    <a:pt x="299" y="116"/>
                    <a:pt x="333" y="81"/>
                    <a:pt x="378" y="63"/>
                  </a:cubicBezTo>
                  <a:cubicBezTo>
                    <a:pt x="422" y="45"/>
                    <a:pt x="470" y="45"/>
                    <a:pt x="515" y="63"/>
                  </a:cubicBezTo>
                  <a:cubicBezTo>
                    <a:pt x="559" y="80"/>
                    <a:pt x="594" y="115"/>
                    <a:pt x="612" y="160"/>
                  </a:cubicBezTo>
                  <a:cubicBezTo>
                    <a:pt x="631" y="202"/>
                    <a:pt x="631" y="251"/>
                    <a:pt x="614" y="294"/>
                  </a:cubicBezTo>
                  <a:cubicBezTo>
                    <a:pt x="537" y="294"/>
                    <a:pt x="537" y="294"/>
                    <a:pt x="537" y="294"/>
                  </a:cubicBezTo>
                  <a:cubicBezTo>
                    <a:pt x="546" y="277"/>
                    <a:pt x="547" y="257"/>
                    <a:pt x="540" y="239"/>
                  </a:cubicBezTo>
                  <a:cubicBezTo>
                    <a:pt x="532" y="222"/>
                    <a:pt x="519" y="209"/>
                    <a:pt x="503" y="202"/>
                  </a:cubicBezTo>
                  <a:cubicBezTo>
                    <a:pt x="485" y="196"/>
                    <a:pt x="467" y="196"/>
                    <a:pt x="450" y="202"/>
                  </a:cubicBezTo>
                  <a:cubicBezTo>
                    <a:pt x="426" y="213"/>
                    <a:pt x="426" y="213"/>
                    <a:pt x="426" y="213"/>
                  </a:cubicBezTo>
                  <a:cubicBezTo>
                    <a:pt x="416" y="216"/>
                    <a:pt x="405" y="212"/>
                    <a:pt x="401" y="202"/>
                  </a:cubicBezTo>
                  <a:cubicBezTo>
                    <a:pt x="397" y="192"/>
                    <a:pt x="402" y="181"/>
                    <a:pt x="411" y="177"/>
                  </a:cubicBezTo>
                  <a:cubicBezTo>
                    <a:pt x="435" y="167"/>
                    <a:pt x="435" y="167"/>
                    <a:pt x="435" y="167"/>
                  </a:cubicBezTo>
                  <a:cubicBezTo>
                    <a:pt x="442" y="165"/>
                    <a:pt x="448" y="165"/>
                    <a:pt x="454" y="168"/>
                  </a:cubicBezTo>
                  <a:cubicBezTo>
                    <a:pt x="465" y="176"/>
                    <a:pt x="480" y="173"/>
                    <a:pt x="488" y="162"/>
                  </a:cubicBezTo>
                  <a:cubicBezTo>
                    <a:pt x="495" y="151"/>
                    <a:pt x="492" y="136"/>
                    <a:pt x="480" y="128"/>
                  </a:cubicBezTo>
                  <a:cubicBezTo>
                    <a:pt x="465" y="117"/>
                    <a:pt x="445" y="114"/>
                    <a:pt x="428" y="118"/>
                  </a:cubicBezTo>
                  <a:cubicBezTo>
                    <a:pt x="424" y="111"/>
                    <a:pt x="424" y="111"/>
                    <a:pt x="424" y="111"/>
                  </a:cubicBezTo>
                  <a:cubicBezTo>
                    <a:pt x="419" y="99"/>
                    <a:pt x="405" y="92"/>
                    <a:pt x="392" y="98"/>
                  </a:cubicBezTo>
                  <a:cubicBezTo>
                    <a:pt x="380" y="103"/>
                    <a:pt x="373" y="117"/>
                    <a:pt x="379" y="130"/>
                  </a:cubicBezTo>
                  <a:cubicBezTo>
                    <a:pt x="382" y="138"/>
                    <a:pt x="382" y="138"/>
                    <a:pt x="382" y="138"/>
                  </a:cubicBezTo>
                  <a:cubicBezTo>
                    <a:pt x="355" y="155"/>
                    <a:pt x="343" y="190"/>
                    <a:pt x="356" y="222"/>
                  </a:cubicBezTo>
                  <a:cubicBezTo>
                    <a:pt x="370" y="255"/>
                    <a:pt x="410" y="272"/>
                    <a:pt x="445" y="257"/>
                  </a:cubicBezTo>
                  <a:cubicBezTo>
                    <a:pt x="469" y="248"/>
                    <a:pt x="469" y="248"/>
                    <a:pt x="469" y="248"/>
                  </a:cubicBezTo>
                  <a:cubicBezTo>
                    <a:pt x="473" y="246"/>
                    <a:pt x="479" y="246"/>
                    <a:pt x="483" y="248"/>
                  </a:cubicBezTo>
                  <a:cubicBezTo>
                    <a:pt x="489" y="250"/>
                    <a:pt x="492" y="253"/>
                    <a:pt x="494" y="257"/>
                  </a:cubicBezTo>
                  <a:cubicBezTo>
                    <a:pt x="498" y="267"/>
                    <a:pt x="494" y="278"/>
                    <a:pt x="484" y="282"/>
                  </a:cubicBezTo>
                  <a:cubicBezTo>
                    <a:pt x="459" y="293"/>
                    <a:pt x="459" y="293"/>
                    <a:pt x="459" y="293"/>
                  </a:cubicBezTo>
                  <a:cubicBezTo>
                    <a:pt x="458" y="293"/>
                    <a:pt x="456" y="294"/>
                    <a:pt x="455" y="294"/>
                  </a:cubicBezTo>
                  <a:cubicBezTo>
                    <a:pt x="450" y="294"/>
                    <a:pt x="450" y="294"/>
                    <a:pt x="450" y="294"/>
                  </a:cubicBezTo>
                  <a:cubicBezTo>
                    <a:pt x="446" y="293"/>
                    <a:pt x="442" y="292"/>
                    <a:pt x="439" y="289"/>
                  </a:cubicBezTo>
                  <a:cubicBezTo>
                    <a:pt x="429" y="279"/>
                    <a:pt x="414" y="279"/>
                    <a:pt x="404" y="289"/>
                  </a:cubicBezTo>
                  <a:cubicBezTo>
                    <a:pt x="403" y="291"/>
                    <a:pt x="402" y="292"/>
                    <a:pt x="401" y="294"/>
                  </a:cubicBezTo>
                  <a:cubicBezTo>
                    <a:pt x="280" y="294"/>
                    <a:pt x="280" y="294"/>
                    <a:pt x="280" y="294"/>
                  </a:cubicBezTo>
                  <a:cubicBezTo>
                    <a:pt x="263" y="251"/>
                    <a:pt x="264" y="203"/>
                    <a:pt x="281" y="161"/>
                  </a:cubicBezTo>
                  <a:moveTo>
                    <a:pt x="281" y="161"/>
                  </a:moveTo>
                  <a:lnTo>
                    <a:pt x="281" y="16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39">
              <a:extLst>
                <a:ext uri="{FF2B5EF4-FFF2-40B4-BE49-F238E27FC236}">
                  <a16:creationId xmlns:a16="http://schemas.microsoft.com/office/drawing/2014/main" id="{6E27DAF1-733C-710E-4F9C-658DBF943183}"/>
                </a:ext>
              </a:extLst>
            </p:cNvPr>
            <p:cNvSpPr/>
            <p:nvPr/>
          </p:nvSpPr>
          <p:spPr>
            <a:xfrm>
              <a:off x="3305272" y="1468386"/>
              <a:ext cx="62878" cy="34527"/>
            </a:xfrm>
            <a:custGeom>
              <a:avLst/>
              <a:gdLst/>
              <a:ahLst/>
              <a:cxnLst/>
              <a:rect l="l" t="t" r="r" b="b"/>
              <a:pathLst>
                <a:path w="224" h="123" extrusionOk="0">
                  <a:moveTo>
                    <a:pt x="25" y="123"/>
                  </a:moveTo>
                  <a:lnTo>
                    <a:pt x="25" y="123"/>
                  </a:lnTo>
                  <a:cubicBezTo>
                    <a:pt x="29" y="123"/>
                    <a:pt x="32" y="122"/>
                    <a:pt x="34" y="121"/>
                  </a:cubicBezTo>
                  <a:cubicBezTo>
                    <a:pt x="209" y="48"/>
                    <a:pt x="209" y="48"/>
                    <a:pt x="209" y="48"/>
                  </a:cubicBezTo>
                  <a:cubicBezTo>
                    <a:pt x="222" y="43"/>
                    <a:pt x="227" y="28"/>
                    <a:pt x="222" y="15"/>
                  </a:cubicBezTo>
                  <a:cubicBezTo>
                    <a:pt x="218" y="4"/>
                    <a:pt x="203" y="-3"/>
                    <a:pt x="190" y="2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4" y="81"/>
                    <a:pt x="-3" y="96"/>
                    <a:pt x="2" y="108"/>
                  </a:cubicBezTo>
                  <a:cubicBezTo>
                    <a:pt x="7" y="118"/>
                    <a:pt x="15" y="123"/>
                    <a:pt x="25" y="123"/>
                  </a:cubicBezTo>
                  <a:moveTo>
                    <a:pt x="25" y="123"/>
                  </a:moveTo>
                  <a:lnTo>
                    <a:pt x="25" y="12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39">
              <a:extLst>
                <a:ext uri="{FF2B5EF4-FFF2-40B4-BE49-F238E27FC236}">
                  <a16:creationId xmlns:a16="http://schemas.microsoft.com/office/drawing/2014/main" id="{364BF73F-75DB-5B77-2E37-1C4CFC3D9595}"/>
                </a:ext>
              </a:extLst>
            </p:cNvPr>
            <p:cNvSpPr/>
            <p:nvPr/>
          </p:nvSpPr>
          <p:spPr>
            <a:xfrm>
              <a:off x="3314816" y="1501790"/>
              <a:ext cx="33685" cy="22176"/>
            </a:xfrm>
            <a:custGeom>
              <a:avLst/>
              <a:gdLst/>
              <a:ahLst/>
              <a:cxnLst/>
              <a:rect l="l" t="t" r="r" b="b"/>
              <a:pathLst>
                <a:path w="120" h="79" extrusionOk="0">
                  <a:moveTo>
                    <a:pt x="87" y="2"/>
                  </a:moveTo>
                  <a:lnTo>
                    <a:pt x="87" y="2"/>
                  </a:lnTo>
                  <a:cubicBezTo>
                    <a:pt x="16" y="31"/>
                    <a:pt x="16" y="31"/>
                    <a:pt x="16" y="31"/>
                  </a:cubicBezTo>
                  <a:cubicBezTo>
                    <a:pt x="3" y="37"/>
                    <a:pt x="-2" y="51"/>
                    <a:pt x="2" y="64"/>
                  </a:cubicBezTo>
                  <a:cubicBezTo>
                    <a:pt x="7" y="74"/>
                    <a:pt x="15" y="79"/>
                    <a:pt x="25" y="79"/>
                  </a:cubicBezTo>
                  <a:cubicBezTo>
                    <a:pt x="28" y="79"/>
                    <a:pt x="31" y="78"/>
                    <a:pt x="35" y="77"/>
                  </a:cubicBezTo>
                  <a:cubicBezTo>
                    <a:pt x="106" y="46"/>
                    <a:pt x="106" y="46"/>
                    <a:pt x="106" y="46"/>
                  </a:cubicBezTo>
                  <a:cubicBezTo>
                    <a:pt x="118" y="42"/>
                    <a:pt x="124" y="27"/>
                    <a:pt x="119" y="15"/>
                  </a:cubicBezTo>
                  <a:cubicBezTo>
                    <a:pt x="114" y="3"/>
                    <a:pt x="100" y="-4"/>
                    <a:pt x="87" y="2"/>
                  </a:cubicBezTo>
                  <a:moveTo>
                    <a:pt x="87" y="2"/>
                  </a:moveTo>
                  <a:lnTo>
                    <a:pt x="87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39">
              <a:extLst>
                <a:ext uri="{FF2B5EF4-FFF2-40B4-BE49-F238E27FC236}">
                  <a16:creationId xmlns:a16="http://schemas.microsoft.com/office/drawing/2014/main" id="{1EAEB883-C812-B659-D281-7CC97351D061}"/>
                </a:ext>
              </a:extLst>
            </p:cNvPr>
            <p:cNvSpPr/>
            <p:nvPr/>
          </p:nvSpPr>
          <p:spPr>
            <a:xfrm>
              <a:off x="3346535" y="1779128"/>
              <a:ext cx="48843" cy="13755"/>
            </a:xfrm>
            <a:custGeom>
              <a:avLst/>
              <a:gdLst/>
              <a:ahLst/>
              <a:cxnLst/>
              <a:rect l="l" t="t" r="r" b="b"/>
              <a:pathLst>
                <a:path w="174" h="49" extrusionOk="0">
                  <a:moveTo>
                    <a:pt x="25" y="49"/>
                  </a:moveTo>
                  <a:lnTo>
                    <a:pt x="25" y="49"/>
                  </a:lnTo>
                  <a:cubicBezTo>
                    <a:pt x="149" y="49"/>
                    <a:pt x="149" y="49"/>
                    <a:pt x="149" y="49"/>
                  </a:cubicBezTo>
                  <a:cubicBezTo>
                    <a:pt x="163" y="49"/>
                    <a:pt x="174" y="38"/>
                    <a:pt x="174" y="24"/>
                  </a:cubicBezTo>
                  <a:cubicBezTo>
                    <a:pt x="174" y="11"/>
                    <a:pt x="163" y="0"/>
                    <a:pt x="149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38"/>
                    <a:pt x="12" y="49"/>
                    <a:pt x="25" y="49"/>
                  </a:cubicBezTo>
                  <a:moveTo>
                    <a:pt x="25" y="49"/>
                  </a:moveTo>
                  <a:lnTo>
                    <a:pt x="25" y="4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39">
              <a:extLst>
                <a:ext uri="{FF2B5EF4-FFF2-40B4-BE49-F238E27FC236}">
                  <a16:creationId xmlns:a16="http://schemas.microsoft.com/office/drawing/2014/main" id="{16A76758-FB24-C35E-4649-2ACFC3AD9547}"/>
                </a:ext>
              </a:extLst>
            </p:cNvPr>
            <p:cNvSpPr/>
            <p:nvPr/>
          </p:nvSpPr>
          <p:spPr>
            <a:xfrm>
              <a:off x="3346535" y="1803830"/>
              <a:ext cx="112564" cy="13755"/>
            </a:xfrm>
            <a:custGeom>
              <a:avLst/>
              <a:gdLst/>
              <a:ahLst/>
              <a:cxnLst/>
              <a:rect l="l" t="t" r="r" b="b"/>
              <a:pathLst>
                <a:path w="401" h="49" extrusionOk="0">
                  <a:moveTo>
                    <a:pt x="377" y="0"/>
                  </a:moveTo>
                  <a:lnTo>
                    <a:pt x="377" y="0"/>
                  </a:ln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5"/>
                  </a:cubicBezTo>
                  <a:cubicBezTo>
                    <a:pt x="0" y="38"/>
                    <a:pt x="12" y="49"/>
                    <a:pt x="25" y="49"/>
                  </a:cubicBezTo>
                  <a:cubicBezTo>
                    <a:pt x="377" y="49"/>
                    <a:pt x="377" y="49"/>
                    <a:pt x="377" y="49"/>
                  </a:cubicBezTo>
                  <a:cubicBezTo>
                    <a:pt x="390" y="49"/>
                    <a:pt x="401" y="38"/>
                    <a:pt x="401" y="25"/>
                  </a:cubicBezTo>
                  <a:cubicBezTo>
                    <a:pt x="401" y="11"/>
                    <a:pt x="390" y="0"/>
                    <a:pt x="377" y="0"/>
                  </a:cubicBezTo>
                  <a:moveTo>
                    <a:pt x="377" y="0"/>
                  </a:moveTo>
                  <a:lnTo>
                    <a:pt x="3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9184DDF1-E162-1591-3D40-1701C97B4D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358" y="1245909"/>
            <a:ext cx="3490790" cy="270237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1D334D2-9CD7-16FC-C12C-3A0FDD900A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2550" y="1245909"/>
            <a:ext cx="3247527" cy="2822196"/>
          </a:xfrm>
          <a:prstGeom prst="rect">
            <a:avLst/>
          </a:prstGeom>
        </p:spPr>
      </p:pic>
      <p:sp>
        <p:nvSpPr>
          <p:cNvPr id="2" name="Google Shape;329;p36">
            <a:extLst>
              <a:ext uri="{FF2B5EF4-FFF2-40B4-BE49-F238E27FC236}">
                <a16:creationId xmlns:a16="http://schemas.microsoft.com/office/drawing/2014/main" id="{EC705E46-A679-7162-F979-5E4B7C7C112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217541" y="4004741"/>
            <a:ext cx="4708916" cy="7946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로그인과 회원가입 기능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회원가입시 작성한 이름과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이메일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비밀번호가 함께 저장됨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Admin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계정과 일반 계정의 권한이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분리되어있음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9856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>
          <a:extLst>
            <a:ext uri="{FF2B5EF4-FFF2-40B4-BE49-F238E27FC236}">
              <a16:creationId xmlns:a16="http://schemas.microsoft.com/office/drawing/2014/main" id="{045BB9E1-A4C3-9F45-0072-45B2E4B03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3">
            <a:extLst>
              <a:ext uri="{FF2B5EF4-FFF2-40B4-BE49-F238E27FC236}">
                <a16:creationId xmlns:a16="http://schemas.microsoft.com/office/drawing/2014/main" id="{37359368-84AF-D7DD-F068-018558420DE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238830" y="1670958"/>
            <a:ext cx="4968737" cy="229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팀장</a:t>
            </a: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20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프론트엔드</a:t>
            </a:r>
            <a:r>
              <a:rPr lang="ko-KR" altLang="en-US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20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정범수</a:t>
            </a:r>
            <a:b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b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ko-KR" altLang="en-US" sz="20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프론트엔드</a:t>
            </a: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게시판 </a:t>
            </a: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최은서</a:t>
            </a:r>
            <a:b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b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DB, Express : </a:t>
            </a:r>
            <a:r>
              <a:rPr lang="ko-KR" altLang="en-US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양동민</a:t>
            </a:r>
            <a:b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b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IIS, PPT : </a:t>
            </a:r>
            <a:r>
              <a:rPr lang="ko-KR" altLang="en-US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박진성</a:t>
            </a:r>
            <a:endParaRPr sz="20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grpSp>
        <p:nvGrpSpPr>
          <p:cNvPr id="296" name="Google Shape;296;p33">
            <a:extLst>
              <a:ext uri="{FF2B5EF4-FFF2-40B4-BE49-F238E27FC236}">
                <a16:creationId xmlns:a16="http://schemas.microsoft.com/office/drawing/2014/main" id="{D439FE31-D809-BAD0-9289-7395BA6420C3}"/>
              </a:ext>
            </a:extLst>
          </p:cNvPr>
          <p:cNvGrpSpPr/>
          <p:nvPr/>
        </p:nvGrpSpPr>
        <p:grpSpPr>
          <a:xfrm>
            <a:off x="-4626425" y="-4587625"/>
            <a:ext cx="7590900" cy="7590900"/>
            <a:chOff x="-4626425" y="-4587625"/>
            <a:chExt cx="7590900" cy="7590900"/>
          </a:xfrm>
        </p:grpSpPr>
        <p:sp>
          <p:nvSpPr>
            <p:cNvPr id="297" name="Google Shape;297;p33">
              <a:extLst>
                <a:ext uri="{FF2B5EF4-FFF2-40B4-BE49-F238E27FC236}">
                  <a16:creationId xmlns:a16="http://schemas.microsoft.com/office/drawing/2014/main" id="{C50B1369-A1AD-E716-A682-4C266E1506DF}"/>
                </a:ext>
              </a:extLst>
            </p:cNvPr>
            <p:cNvSpPr/>
            <p:nvPr/>
          </p:nvSpPr>
          <p:spPr>
            <a:xfrm>
              <a:off x="-4626425" y="-4587625"/>
              <a:ext cx="7590900" cy="7590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298" name="Google Shape;298;p33">
              <a:extLst>
                <a:ext uri="{FF2B5EF4-FFF2-40B4-BE49-F238E27FC236}">
                  <a16:creationId xmlns:a16="http://schemas.microsoft.com/office/drawing/2014/main" id="{2414841B-4612-BA07-43B9-32CA69583206}"/>
                </a:ext>
              </a:extLst>
            </p:cNvPr>
            <p:cNvSpPr/>
            <p:nvPr/>
          </p:nvSpPr>
          <p:spPr>
            <a:xfrm>
              <a:off x="-3233075" y="-3194275"/>
              <a:ext cx="4804200" cy="4804200"/>
            </a:xfrm>
            <a:prstGeom prst="ellipse">
              <a:avLst/>
            </a:prstGeom>
            <a:solidFill>
              <a:srgbClr val="4A86E8">
                <a:alpha val="26580"/>
              </a:srgbClr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5" name="Google Shape;318;p35">
            <a:extLst>
              <a:ext uri="{FF2B5EF4-FFF2-40B4-BE49-F238E27FC236}">
                <a16:creationId xmlns:a16="http://schemas.microsoft.com/office/drawing/2014/main" id="{A24B5972-4BD9-A693-3858-353A05178771}"/>
              </a:ext>
            </a:extLst>
          </p:cNvPr>
          <p:cNvSpPr txBox="1">
            <a:spLocks/>
          </p:cNvSpPr>
          <p:nvPr/>
        </p:nvSpPr>
        <p:spPr>
          <a:xfrm>
            <a:off x="720000" y="407675"/>
            <a:ext cx="7704000" cy="61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2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역할 분담</a:t>
            </a:r>
          </a:p>
        </p:txBody>
      </p:sp>
    </p:spTree>
    <p:extLst>
      <p:ext uri="{BB962C8B-B14F-4D97-AF65-F5344CB8AC3E}">
        <p14:creationId xmlns:p14="http://schemas.microsoft.com/office/powerpoint/2010/main" val="24027905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>
          <a:extLst>
            <a:ext uri="{FF2B5EF4-FFF2-40B4-BE49-F238E27FC236}">
              <a16:creationId xmlns:a16="http://schemas.microsoft.com/office/drawing/2014/main" id="{003703FD-DC71-E790-FECE-81F5E2960B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" name="Google Shape;335;p37">
            <a:extLst>
              <a:ext uri="{FF2B5EF4-FFF2-40B4-BE49-F238E27FC236}">
                <a16:creationId xmlns:a16="http://schemas.microsoft.com/office/drawing/2014/main" id="{D99A9938-4401-3B92-9011-152C81D6BDBF}"/>
              </a:ext>
            </a:extLst>
          </p:cNvPr>
          <p:cNvGrpSpPr/>
          <p:nvPr/>
        </p:nvGrpSpPr>
        <p:grpSpPr>
          <a:xfrm>
            <a:off x="-4520847" y="2102551"/>
            <a:ext cx="6855342" cy="6855342"/>
            <a:chOff x="-4626425" y="-4587625"/>
            <a:chExt cx="7590900" cy="7590900"/>
          </a:xfrm>
        </p:grpSpPr>
        <p:sp>
          <p:nvSpPr>
            <p:cNvPr id="336" name="Google Shape;336;p37">
              <a:extLst>
                <a:ext uri="{FF2B5EF4-FFF2-40B4-BE49-F238E27FC236}">
                  <a16:creationId xmlns:a16="http://schemas.microsoft.com/office/drawing/2014/main" id="{D400DE9B-9494-EC67-0BB8-445592279620}"/>
                </a:ext>
              </a:extLst>
            </p:cNvPr>
            <p:cNvSpPr/>
            <p:nvPr/>
          </p:nvSpPr>
          <p:spPr>
            <a:xfrm>
              <a:off x="-4626425" y="-4587625"/>
              <a:ext cx="7590900" cy="7590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337" name="Google Shape;337;p37">
              <a:extLst>
                <a:ext uri="{FF2B5EF4-FFF2-40B4-BE49-F238E27FC236}">
                  <a16:creationId xmlns:a16="http://schemas.microsoft.com/office/drawing/2014/main" id="{E00B871C-0BB9-E27C-C272-411A333C5D47}"/>
                </a:ext>
              </a:extLst>
            </p:cNvPr>
            <p:cNvSpPr/>
            <p:nvPr/>
          </p:nvSpPr>
          <p:spPr>
            <a:xfrm>
              <a:off x="-3233075" y="-3194275"/>
              <a:ext cx="4804200" cy="4804200"/>
            </a:xfrm>
            <a:prstGeom prst="ellipse">
              <a:avLst/>
            </a:prstGeom>
            <a:solidFill>
              <a:srgbClr val="4A86E8">
                <a:alpha val="26580"/>
              </a:srgbClr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  <p:cxnSp>
        <p:nvCxnSpPr>
          <p:cNvPr id="338" name="Google Shape;338;p37">
            <a:extLst>
              <a:ext uri="{FF2B5EF4-FFF2-40B4-BE49-F238E27FC236}">
                <a16:creationId xmlns:a16="http://schemas.microsoft.com/office/drawing/2014/main" id="{F87FAF1A-6307-4029-8A3B-D236B7A02134}"/>
              </a:ext>
            </a:extLst>
          </p:cNvPr>
          <p:cNvCxnSpPr/>
          <p:nvPr/>
        </p:nvCxnSpPr>
        <p:spPr>
          <a:xfrm rot="10800000">
            <a:off x="-303150" y="1195450"/>
            <a:ext cx="976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9" name="Google Shape;339;p37">
            <a:extLst>
              <a:ext uri="{FF2B5EF4-FFF2-40B4-BE49-F238E27FC236}">
                <a16:creationId xmlns:a16="http://schemas.microsoft.com/office/drawing/2014/main" id="{C1D81957-F6F1-4621-97F3-16E147F5F9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7395" y="2168953"/>
            <a:ext cx="5682109" cy="9537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주요 코드 설명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40" name="Google Shape;340;p37">
            <a:extLst>
              <a:ext uri="{FF2B5EF4-FFF2-40B4-BE49-F238E27FC236}">
                <a16:creationId xmlns:a16="http://schemas.microsoft.com/office/drawing/2014/main" id="{F4F46517-1383-2395-7866-B9D19713B6E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950400" y="652152"/>
            <a:ext cx="1243200" cy="10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75418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>
          <a:extLst>
            <a:ext uri="{FF2B5EF4-FFF2-40B4-BE49-F238E27FC236}">
              <a16:creationId xmlns:a16="http://schemas.microsoft.com/office/drawing/2014/main" id="{B8F9BEC4-0274-1C82-246B-CF3525754D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4">
            <a:extLst>
              <a:ext uri="{FF2B5EF4-FFF2-40B4-BE49-F238E27FC236}">
                <a16:creationId xmlns:a16="http://schemas.microsoft.com/office/drawing/2014/main" id="{D8D66E0D-DB4D-F742-B6A3-910214CB9522}"/>
              </a:ext>
            </a:extLst>
          </p:cNvPr>
          <p:cNvSpPr txBox="1"/>
          <p:nvPr/>
        </p:nvSpPr>
        <p:spPr>
          <a:xfrm>
            <a:off x="790575" y="1792425"/>
            <a:ext cx="30195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  <a:t>홈페이지 데이터</a:t>
            </a:r>
            <a:br>
              <a:rPr lang="en-US" altLang="ko-KR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</a:br>
            <a:r>
              <a:rPr lang="ko-KR" altLang="en-US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  <a:t>가져오기</a:t>
            </a:r>
            <a:endParaRPr sz="1800" dirty="0">
              <a:solidFill>
                <a:schemeClr val="dk1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sap"/>
              <a:sym typeface="Asap"/>
            </a:endParaRPr>
          </a:p>
        </p:txBody>
      </p:sp>
      <p:sp>
        <p:nvSpPr>
          <p:cNvPr id="506" name="Google Shape;506;p44">
            <a:extLst>
              <a:ext uri="{FF2B5EF4-FFF2-40B4-BE49-F238E27FC236}">
                <a16:creationId xmlns:a16="http://schemas.microsoft.com/office/drawing/2014/main" id="{431304F0-3CFE-447E-6596-0B0EACF4FC0D}"/>
              </a:ext>
            </a:extLst>
          </p:cNvPr>
          <p:cNvSpPr txBox="1"/>
          <p:nvPr/>
        </p:nvSpPr>
        <p:spPr>
          <a:xfrm>
            <a:off x="790650" y="2218200"/>
            <a:ext cx="3019500" cy="14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indent="0" fontAlgn="base" latinLnBrk="1">
              <a:lnSpc>
                <a:spcPct val="160000"/>
              </a:lnSpc>
              <a:buNone/>
            </a:pPr>
            <a:r>
              <a:rPr lang="en-US" altLang="ko-KR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 </a:t>
            </a:r>
            <a:r>
              <a:rPr lang="en-US" altLang="ko-KR" sz="1200" kern="0" spc="0" dirty="0" err="1"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useEffect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를 사용하여 페이지 로드 시 데이터를 가져오고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b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  </a:t>
            </a:r>
            <a:r>
              <a:rPr lang="en-US" altLang="ko-KR" sz="1200" kern="0" spc="0" dirty="0" err="1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studyService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와 </a:t>
            </a:r>
            <a:r>
              <a:rPr lang="en-US" altLang="ko-KR" sz="1200" kern="0" spc="0" dirty="0" err="1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postService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를 사용하여 신규 스터디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인기 스터디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인기 게시글을 가져옴</a:t>
            </a:r>
          </a:p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각 섹션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신규 스터디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인기 스터디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인기 게시글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은 가져온 데이터를 표시</a:t>
            </a:r>
          </a:p>
        </p:txBody>
      </p:sp>
      <p:sp>
        <p:nvSpPr>
          <p:cNvPr id="507" name="Google Shape;507;p44">
            <a:extLst>
              <a:ext uri="{FF2B5EF4-FFF2-40B4-BE49-F238E27FC236}">
                <a16:creationId xmlns:a16="http://schemas.microsoft.com/office/drawing/2014/main" id="{ECD7A841-0173-B825-8C6C-36A37C61F8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주요 코드 설명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5849058-7BF0-217D-B292-86439B30D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300118"/>
            <a:ext cx="4414050" cy="3069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8704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>
          <a:extLst>
            <a:ext uri="{FF2B5EF4-FFF2-40B4-BE49-F238E27FC236}">
              <a16:creationId xmlns:a16="http://schemas.microsoft.com/office/drawing/2014/main" id="{FB5EB3EB-D000-BDF9-1BD3-06A20C9F7E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4">
            <a:extLst>
              <a:ext uri="{FF2B5EF4-FFF2-40B4-BE49-F238E27FC236}">
                <a16:creationId xmlns:a16="http://schemas.microsoft.com/office/drawing/2014/main" id="{F05F55D0-DA86-C73E-60BE-D42A9833B144}"/>
              </a:ext>
            </a:extLst>
          </p:cNvPr>
          <p:cNvSpPr txBox="1"/>
          <p:nvPr/>
        </p:nvSpPr>
        <p:spPr>
          <a:xfrm>
            <a:off x="790575" y="1792425"/>
            <a:ext cx="30195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  <a:t>로그인</a:t>
            </a:r>
            <a:r>
              <a:rPr lang="en-US" altLang="ko-KR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  <a:t>, </a:t>
            </a:r>
            <a:r>
              <a:rPr lang="ko-KR" altLang="en-US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  <a:t>회원 가입</a:t>
            </a:r>
            <a:endParaRPr sz="1800" dirty="0">
              <a:solidFill>
                <a:schemeClr val="dk1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sap"/>
              <a:sym typeface="Asap"/>
            </a:endParaRPr>
          </a:p>
        </p:txBody>
      </p:sp>
      <p:sp>
        <p:nvSpPr>
          <p:cNvPr id="506" name="Google Shape;506;p44">
            <a:extLst>
              <a:ext uri="{FF2B5EF4-FFF2-40B4-BE49-F238E27FC236}">
                <a16:creationId xmlns:a16="http://schemas.microsoft.com/office/drawing/2014/main" id="{8C17F867-6566-2C35-9CB1-1DBBBE022655}"/>
              </a:ext>
            </a:extLst>
          </p:cNvPr>
          <p:cNvSpPr txBox="1"/>
          <p:nvPr/>
        </p:nvSpPr>
        <p:spPr>
          <a:xfrm>
            <a:off x="790650" y="2218200"/>
            <a:ext cx="3019500" cy="14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indent="0" fontAlgn="base" latinLnBrk="1">
              <a:lnSpc>
                <a:spcPct val="160000"/>
              </a:lnSpc>
              <a:buNone/>
            </a:pPr>
            <a:r>
              <a:rPr lang="en-US" altLang="ko-KR" sz="1200" kern="0" spc="0" dirty="0" err="1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e.preventDefault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():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폼 제출 시 페이지 </a:t>
            </a:r>
            <a:r>
              <a:rPr lang="ko-KR" altLang="en-US" sz="1200" kern="0" spc="0" dirty="0" err="1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새로고침을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 방지</a:t>
            </a:r>
          </a:p>
          <a:p>
            <a:pPr marL="0" marR="0" indent="0" fontAlgn="base" latinLnBrk="1">
              <a:lnSpc>
                <a:spcPct val="160000"/>
              </a:lnSpc>
              <a:buNone/>
            </a:pP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유효성 검사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비밀번호 일치 여부와 길이 확인</a:t>
            </a:r>
          </a:p>
          <a:p>
            <a:pPr marL="0" marR="0" indent="0" fontAlgn="base" latinLnBrk="1">
              <a:lnSpc>
                <a:spcPct val="160000"/>
              </a:lnSpc>
              <a:buNone/>
            </a:pP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회원가입 처리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en-US" altLang="ko-KR" sz="1200" kern="0" spc="0" dirty="0" err="1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AuthContext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의 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register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함수를 호출하여 회원가입을 진행</a:t>
            </a:r>
          </a:p>
          <a:p>
            <a:pPr marL="0" marR="0" indent="0" fontAlgn="base" latinLnBrk="1">
              <a:lnSpc>
                <a:spcPct val="160000"/>
              </a:lnSpc>
              <a:buNone/>
            </a:pP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--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성공 시 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홈페이지로 </a:t>
            </a:r>
            <a:r>
              <a:rPr lang="ko-KR" altLang="en-US" sz="1200" kern="0" spc="0" dirty="0" err="1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리디렉션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marR="0" indent="0" fontAlgn="base" latinLnBrk="1">
              <a:lnSpc>
                <a:spcPct val="160000"/>
              </a:lnSpc>
              <a:buNone/>
            </a:pP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--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에러 시 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에러 메시지 표시</a:t>
            </a:r>
          </a:p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--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로딩 상태 관리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요청 중 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UI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상태를 관리</a:t>
            </a:r>
          </a:p>
        </p:txBody>
      </p:sp>
      <p:sp>
        <p:nvSpPr>
          <p:cNvPr id="507" name="Google Shape;507;p44">
            <a:extLst>
              <a:ext uri="{FF2B5EF4-FFF2-40B4-BE49-F238E27FC236}">
                <a16:creationId xmlns:a16="http://schemas.microsoft.com/office/drawing/2014/main" id="{F7303A1B-B519-A9B5-43E0-8D02CCD0913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주요 코드 설명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7B00354-1265-8D20-43BD-1DA941CCC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8002" y="1116284"/>
            <a:ext cx="2673335" cy="3429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9824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>
          <a:extLst>
            <a:ext uri="{FF2B5EF4-FFF2-40B4-BE49-F238E27FC236}">
              <a16:creationId xmlns:a16="http://schemas.microsoft.com/office/drawing/2014/main" id="{9C8D98E7-66E3-E2D6-3465-38321C0A45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4">
            <a:extLst>
              <a:ext uri="{FF2B5EF4-FFF2-40B4-BE49-F238E27FC236}">
                <a16:creationId xmlns:a16="http://schemas.microsoft.com/office/drawing/2014/main" id="{85C78E77-E515-C5FB-BC8D-41272E27F38C}"/>
              </a:ext>
            </a:extLst>
          </p:cNvPr>
          <p:cNvSpPr txBox="1"/>
          <p:nvPr/>
        </p:nvSpPr>
        <p:spPr>
          <a:xfrm>
            <a:off x="790575" y="1792425"/>
            <a:ext cx="30195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  <a:t>스터디</a:t>
            </a:r>
            <a:r>
              <a:rPr lang="en-US" altLang="ko-KR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  <a:t>, </a:t>
            </a:r>
            <a:r>
              <a:rPr lang="ko-KR" altLang="en-US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  <a:t>커뮤니티</a:t>
            </a:r>
            <a:br>
              <a:rPr lang="en-US" altLang="ko-KR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</a:br>
            <a:r>
              <a:rPr lang="ko-KR" altLang="en-US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  <a:t>게시글</a:t>
            </a:r>
            <a:r>
              <a:rPr lang="en-US" altLang="ko-KR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  <a:t> 1</a:t>
            </a:r>
            <a:endParaRPr sz="1800" dirty="0">
              <a:solidFill>
                <a:schemeClr val="dk1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sap"/>
              <a:sym typeface="Asap"/>
            </a:endParaRPr>
          </a:p>
        </p:txBody>
      </p:sp>
      <p:sp>
        <p:nvSpPr>
          <p:cNvPr id="506" name="Google Shape;506;p44">
            <a:extLst>
              <a:ext uri="{FF2B5EF4-FFF2-40B4-BE49-F238E27FC236}">
                <a16:creationId xmlns:a16="http://schemas.microsoft.com/office/drawing/2014/main" id="{FC4BD727-DDEB-37F8-5DBF-AC524F90DBBF}"/>
              </a:ext>
            </a:extLst>
          </p:cNvPr>
          <p:cNvSpPr txBox="1"/>
          <p:nvPr/>
        </p:nvSpPr>
        <p:spPr>
          <a:xfrm>
            <a:off x="790650" y="2218200"/>
            <a:ext cx="3019500" cy="14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 latinLnBrk="1">
              <a:lnSpc>
                <a:spcPct val="160000"/>
              </a:lnSpc>
            </a:pPr>
            <a:r>
              <a:rPr lang="en-US" altLang="ko-KR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 </a:t>
            </a:r>
            <a:r>
              <a:rPr lang="en-US" altLang="ko-KR" sz="1200" kern="0" spc="0" dirty="0" err="1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postService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를 통해 저장소에서 데이터를 가져옴</a:t>
            </a:r>
            <a:b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 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게시글 정렬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: ID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내림차순으로 게시글을 정렬하여 최신 게시글을 먼저 표시</a:t>
            </a:r>
            <a:endParaRPr lang="en-US" altLang="ko-KR" sz="1200" kern="0" spc="0" dirty="0">
              <a:solidFill>
                <a:srgbClr val="000000"/>
              </a:solidFill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fontAlgn="base" latinLnBrk="1">
              <a:lnSpc>
                <a:spcPct val="160000"/>
              </a:lnSpc>
            </a:pPr>
            <a:r>
              <a:rPr lang="en-US" altLang="ko-KR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동적 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UI: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로딩 상태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게시글 목록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1200" kern="0" spc="0" dirty="0" err="1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페이지네이션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검색 폼을 동적으로 관리</a:t>
            </a:r>
          </a:p>
          <a:p>
            <a:pPr fontAlgn="base" latinLnBrk="1">
              <a:lnSpc>
                <a:spcPct val="160000"/>
              </a:lnSpc>
            </a:pPr>
            <a:r>
              <a:rPr lang="en-US" altLang="ko-KR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-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페이지의 다양한 상태를 시각화 함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marR="0" indent="0" fontAlgn="base" latinLnBrk="1">
              <a:lnSpc>
                <a:spcPct val="160000"/>
              </a:lnSpc>
            </a:pPr>
            <a:endParaRPr lang="ko-KR" altLang="en-US" sz="1200" kern="0" spc="0" dirty="0">
              <a:solidFill>
                <a:srgbClr val="000000"/>
              </a:solidFill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07" name="Google Shape;507;p44">
            <a:extLst>
              <a:ext uri="{FF2B5EF4-FFF2-40B4-BE49-F238E27FC236}">
                <a16:creationId xmlns:a16="http://schemas.microsoft.com/office/drawing/2014/main" id="{52A6C667-7743-529C-3CF0-1E30F366EF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주요 코드 설명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7182D37-5FD1-8F03-3033-DF03FF63C0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4765" y="1133379"/>
            <a:ext cx="3484452" cy="3453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8859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>
          <a:extLst>
            <a:ext uri="{FF2B5EF4-FFF2-40B4-BE49-F238E27FC236}">
              <a16:creationId xmlns:a16="http://schemas.microsoft.com/office/drawing/2014/main" id="{A82D4D1A-EC96-54E4-C329-9FB9DD35AD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4">
            <a:extLst>
              <a:ext uri="{FF2B5EF4-FFF2-40B4-BE49-F238E27FC236}">
                <a16:creationId xmlns:a16="http://schemas.microsoft.com/office/drawing/2014/main" id="{42B75B6E-13F0-D8FA-1312-31B695D6492F}"/>
              </a:ext>
            </a:extLst>
          </p:cNvPr>
          <p:cNvSpPr txBox="1"/>
          <p:nvPr/>
        </p:nvSpPr>
        <p:spPr>
          <a:xfrm>
            <a:off x="790575" y="1792425"/>
            <a:ext cx="30195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  <a:t>스터디</a:t>
            </a:r>
            <a:r>
              <a:rPr lang="en-US" altLang="ko-KR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  <a:t>, </a:t>
            </a:r>
            <a:r>
              <a:rPr lang="ko-KR" altLang="en-US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  <a:t>커뮤니티</a:t>
            </a:r>
            <a:br>
              <a:rPr lang="en-US" altLang="ko-KR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</a:br>
            <a:r>
              <a:rPr lang="ko-KR" altLang="en-US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  <a:t>게시글</a:t>
            </a:r>
            <a:r>
              <a:rPr lang="en-US" altLang="ko-KR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  <a:t> 2</a:t>
            </a:r>
            <a:endParaRPr sz="1800" dirty="0">
              <a:solidFill>
                <a:schemeClr val="dk1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sap"/>
              <a:sym typeface="Asap"/>
            </a:endParaRPr>
          </a:p>
        </p:txBody>
      </p:sp>
      <p:sp>
        <p:nvSpPr>
          <p:cNvPr id="506" name="Google Shape;506;p44">
            <a:extLst>
              <a:ext uri="{FF2B5EF4-FFF2-40B4-BE49-F238E27FC236}">
                <a16:creationId xmlns:a16="http://schemas.microsoft.com/office/drawing/2014/main" id="{12ED69E9-A4BA-54F0-A3B0-CEDD972F7AB1}"/>
              </a:ext>
            </a:extLst>
          </p:cNvPr>
          <p:cNvSpPr txBox="1"/>
          <p:nvPr/>
        </p:nvSpPr>
        <p:spPr>
          <a:xfrm>
            <a:off x="790650" y="2218200"/>
            <a:ext cx="3019500" cy="14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 latinLnBrk="1">
              <a:lnSpc>
                <a:spcPct val="160000"/>
              </a:lnSpc>
            </a:pP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검색 기능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제목이나 작성자명으로 게시글을 필터링</a:t>
            </a:r>
          </a:p>
          <a:p>
            <a:pPr fontAlgn="base" latinLnBrk="1">
              <a:lnSpc>
                <a:spcPct val="160000"/>
              </a:lnSpc>
            </a:pPr>
            <a:r>
              <a:rPr lang="en-US" altLang="ko-KR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 -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검색 시 결과를 </a:t>
            </a:r>
            <a:r>
              <a:rPr lang="en-US" altLang="ko-KR" sz="1200" kern="0" spc="0" dirty="0" err="1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filteredPosts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상태에 저장</a:t>
            </a:r>
          </a:p>
          <a:p>
            <a:pPr fontAlgn="base" latinLnBrk="1">
              <a:lnSpc>
                <a:spcPct val="160000"/>
              </a:lnSpc>
            </a:pPr>
            <a:r>
              <a:rPr lang="ko-KR" altLang="en-US" sz="1200" kern="0" spc="0" dirty="0" err="1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페이지네이션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페이지당 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5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개의 게시글을 표시</a:t>
            </a:r>
          </a:p>
          <a:p>
            <a:pPr fontAlgn="base" latinLnBrk="1">
              <a:lnSpc>
                <a:spcPct val="160000"/>
              </a:lnSpc>
            </a:pPr>
            <a:r>
              <a:rPr lang="en-US" altLang="ko-KR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 -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현재 페이지에 표시할 게시글을 계산하고 페이지 이동을 지원</a:t>
            </a:r>
          </a:p>
        </p:txBody>
      </p:sp>
      <p:sp>
        <p:nvSpPr>
          <p:cNvPr id="507" name="Google Shape;507;p44">
            <a:extLst>
              <a:ext uri="{FF2B5EF4-FFF2-40B4-BE49-F238E27FC236}">
                <a16:creationId xmlns:a16="http://schemas.microsoft.com/office/drawing/2014/main" id="{B817D2AB-8E0D-FC31-6A47-BA3364BD3C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주요 코드 설명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72CF133-FF92-0E05-1486-DAD84B2BE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4131" y="1352348"/>
            <a:ext cx="3861091" cy="291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2831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>
          <a:extLst>
            <a:ext uri="{FF2B5EF4-FFF2-40B4-BE49-F238E27FC236}">
              <a16:creationId xmlns:a16="http://schemas.microsoft.com/office/drawing/2014/main" id="{2E27153B-1C0B-2AC3-488B-4211BFF6A0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4">
            <a:extLst>
              <a:ext uri="{FF2B5EF4-FFF2-40B4-BE49-F238E27FC236}">
                <a16:creationId xmlns:a16="http://schemas.microsoft.com/office/drawing/2014/main" id="{148798B7-A368-AA93-38F0-DB21A22F30D6}"/>
              </a:ext>
            </a:extLst>
          </p:cNvPr>
          <p:cNvSpPr txBox="1"/>
          <p:nvPr/>
        </p:nvSpPr>
        <p:spPr>
          <a:xfrm>
            <a:off x="790650" y="1551794"/>
            <a:ext cx="30195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  <a:t>검색 결과 코드</a:t>
            </a:r>
            <a:endParaRPr sz="1800" dirty="0">
              <a:solidFill>
                <a:schemeClr val="dk1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sap"/>
              <a:sym typeface="Asap"/>
            </a:endParaRPr>
          </a:p>
        </p:txBody>
      </p:sp>
      <p:sp>
        <p:nvSpPr>
          <p:cNvPr id="506" name="Google Shape;506;p44">
            <a:extLst>
              <a:ext uri="{FF2B5EF4-FFF2-40B4-BE49-F238E27FC236}">
                <a16:creationId xmlns:a16="http://schemas.microsoft.com/office/drawing/2014/main" id="{491B8F9D-6F5D-53B2-24B6-0F85EA586FBC}"/>
              </a:ext>
            </a:extLst>
          </p:cNvPr>
          <p:cNvSpPr txBox="1"/>
          <p:nvPr/>
        </p:nvSpPr>
        <p:spPr>
          <a:xfrm>
            <a:off x="790650" y="2091207"/>
            <a:ext cx="3867978" cy="14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11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 </a:t>
            </a:r>
            <a:r>
              <a:rPr lang="en-US" altLang="ko-KR" sz="1100" kern="0" spc="0" dirty="0" err="1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SearchResults</a:t>
            </a:r>
            <a:r>
              <a:rPr lang="ko-KR" altLang="en-US" sz="11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로</a:t>
            </a:r>
            <a:r>
              <a:rPr lang="ko-KR" altLang="en-US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URL </a:t>
            </a:r>
            <a:r>
              <a:rPr lang="ko-KR" altLang="en-US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파라미터에서 검색어</a:t>
            </a:r>
            <a:r>
              <a:rPr lang="en-US" altLang="ko-KR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(q)</a:t>
            </a:r>
            <a:r>
              <a:rPr lang="ko-KR" altLang="en-US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를 가져와 게시글과 스터디를 검색</a:t>
            </a:r>
          </a:p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11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 </a:t>
            </a:r>
            <a:r>
              <a:rPr lang="en-US" altLang="ko-KR" sz="1100" kern="0" spc="0" dirty="0" err="1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useSearchParams</a:t>
            </a:r>
            <a:r>
              <a:rPr lang="en-US" altLang="ko-KR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훅을 사용하여 </a:t>
            </a:r>
            <a:r>
              <a:rPr lang="en-US" altLang="ko-KR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URL </a:t>
            </a:r>
            <a:r>
              <a:rPr lang="ko-KR" altLang="en-US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쿼리 파라미터에 접근</a:t>
            </a:r>
          </a:p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11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 </a:t>
            </a:r>
            <a:r>
              <a:rPr lang="en-US" altLang="ko-KR" sz="1100" kern="0" spc="0" dirty="0" err="1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useState</a:t>
            </a:r>
            <a:r>
              <a:rPr lang="ko-KR" altLang="en-US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로 검색 결과</a:t>
            </a:r>
            <a:r>
              <a:rPr lang="en-US" altLang="ko-KR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게시글</a:t>
            </a:r>
            <a:r>
              <a:rPr lang="en-US" altLang="ko-KR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스터디</a:t>
            </a:r>
            <a:r>
              <a:rPr lang="en-US" altLang="ko-KR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r>
              <a:rPr lang="ko-KR" altLang="en-US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와 로딩 상태를 관리</a:t>
            </a:r>
          </a:p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11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 </a:t>
            </a:r>
            <a:r>
              <a:rPr lang="en-US" altLang="ko-KR" sz="1100" kern="0" spc="0" dirty="0" err="1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useEffect</a:t>
            </a:r>
            <a:r>
              <a:rPr lang="ko-KR" altLang="en-US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에서</a:t>
            </a:r>
            <a:r>
              <a:rPr lang="en-US" altLang="ko-KR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메서드를 호출하여 검색을 실행</a:t>
            </a:r>
          </a:p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 - </a:t>
            </a:r>
            <a:r>
              <a:rPr lang="ko-KR" altLang="en-US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결과는 게시글</a:t>
            </a:r>
            <a:r>
              <a:rPr lang="en-US" altLang="ko-KR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(posts)</a:t>
            </a:r>
            <a:r>
              <a:rPr lang="ko-KR" altLang="en-US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과 스터디</a:t>
            </a:r>
            <a:r>
              <a:rPr lang="en-US" altLang="ko-KR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(studies) </a:t>
            </a:r>
            <a:r>
              <a:rPr lang="ko-KR" altLang="en-US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두 종류로 분류</a:t>
            </a:r>
          </a:p>
          <a:p>
            <a:pPr marL="0" marR="0" indent="0" fontAlgn="base" latinLnBrk="1">
              <a:lnSpc>
                <a:spcPct val="160000"/>
              </a:lnSpc>
            </a:pPr>
            <a:r>
              <a:rPr lang="ko-KR" altLang="en-US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  </a:t>
            </a:r>
            <a:r>
              <a:rPr lang="ko-KR" altLang="en-US" sz="1100" kern="0" spc="0" dirty="0" err="1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폴백</a:t>
            </a:r>
            <a:r>
              <a:rPr lang="ko-KR" altLang="en-US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 처리가 되어 있어 더 안정적인 </a:t>
            </a:r>
            <a:r>
              <a:rPr lang="en-US" altLang="ko-KR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UI</a:t>
            </a:r>
            <a:r>
              <a:rPr lang="ko-KR" altLang="en-US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를 제공할 수 있음</a:t>
            </a:r>
          </a:p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11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 </a:t>
            </a:r>
            <a:r>
              <a:rPr lang="ko-KR" altLang="en-US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렌더링 부분에서 각 섹션</a:t>
            </a:r>
            <a:r>
              <a:rPr lang="en-US" altLang="ko-KR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게시글</a:t>
            </a:r>
            <a:r>
              <a:rPr lang="en-US" altLang="ko-KR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스터디</a:t>
            </a:r>
            <a:r>
              <a:rPr lang="en-US" altLang="ko-KR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r>
              <a:rPr lang="ko-KR" altLang="en-US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을 조건부로 표시하고</a:t>
            </a:r>
            <a:r>
              <a:rPr lang="en-US" altLang="ko-KR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1100" kern="0" spc="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결과가 없을 경우 메시지를 보여줌</a:t>
            </a:r>
          </a:p>
        </p:txBody>
      </p:sp>
      <p:sp>
        <p:nvSpPr>
          <p:cNvPr id="507" name="Google Shape;507;p44">
            <a:extLst>
              <a:ext uri="{FF2B5EF4-FFF2-40B4-BE49-F238E27FC236}">
                <a16:creationId xmlns:a16="http://schemas.microsoft.com/office/drawing/2014/main" id="{98ECF31C-82DD-903F-3B95-34EFE2D3C2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주요 코드 설명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B94E22B-9708-5E56-7C48-C1178DB7D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7623" y="1145234"/>
            <a:ext cx="3672863" cy="337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9456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>
          <a:extLst>
            <a:ext uri="{FF2B5EF4-FFF2-40B4-BE49-F238E27FC236}">
              <a16:creationId xmlns:a16="http://schemas.microsoft.com/office/drawing/2014/main" id="{E72A6D0D-6E60-ACFA-7027-1E7F874B32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4">
            <a:extLst>
              <a:ext uri="{FF2B5EF4-FFF2-40B4-BE49-F238E27FC236}">
                <a16:creationId xmlns:a16="http://schemas.microsoft.com/office/drawing/2014/main" id="{BE4C44D9-C50F-C5C5-1EFE-A32DB28EE0DA}"/>
              </a:ext>
            </a:extLst>
          </p:cNvPr>
          <p:cNvSpPr txBox="1"/>
          <p:nvPr/>
        </p:nvSpPr>
        <p:spPr>
          <a:xfrm>
            <a:off x="790650" y="1551794"/>
            <a:ext cx="30195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  <a:t>공동 컴포넌트</a:t>
            </a:r>
            <a:endParaRPr sz="1800" dirty="0">
              <a:solidFill>
                <a:schemeClr val="dk1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sap"/>
              <a:sym typeface="Asap"/>
            </a:endParaRPr>
          </a:p>
        </p:txBody>
      </p:sp>
      <p:sp>
        <p:nvSpPr>
          <p:cNvPr id="506" name="Google Shape;506;p44">
            <a:extLst>
              <a:ext uri="{FF2B5EF4-FFF2-40B4-BE49-F238E27FC236}">
                <a16:creationId xmlns:a16="http://schemas.microsoft.com/office/drawing/2014/main" id="{C1F94DB6-99AB-4E61-B072-556EB3CB2E89}"/>
              </a:ext>
            </a:extLst>
          </p:cNvPr>
          <p:cNvSpPr txBox="1"/>
          <p:nvPr/>
        </p:nvSpPr>
        <p:spPr>
          <a:xfrm>
            <a:off x="790650" y="1977494"/>
            <a:ext cx="4469556" cy="14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 </a:t>
            </a:r>
            <a:r>
              <a:rPr lang="en-US" altLang="ko-KR" sz="10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AuthContext</a:t>
            </a:r>
            <a:r>
              <a:rPr lang="ko-KR" altLang="en-US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</a:t>
            </a:r>
            <a:r>
              <a:rPr lang="en-US" altLang="ko-KR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React</a:t>
            </a:r>
            <a:r>
              <a:rPr lang="ko-KR" altLang="en-US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의 </a:t>
            </a:r>
            <a:r>
              <a:rPr lang="en-US" altLang="ko-KR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Context API</a:t>
            </a:r>
            <a:r>
              <a:rPr lang="ko-KR" altLang="en-US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사용하여 인증 상태와 관련 함수를</a:t>
            </a:r>
            <a:endParaRPr lang="en-US" altLang="ko-KR" sz="10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marR="0" indent="0" fontAlgn="base" latinLnBrk="1">
              <a:lnSpc>
                <a:spcPct val="160000"/>
              </a:lnSpc>
            </a:pPr>
            <a:r>
              <a:rPr lang="ko-KR" altLang="en-US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애플리케이션 전체에 제공</a:t>
            </a:r>
          </a:p>
          <a:p>
            <a:pPr marL="0" marR="0" indent="0" fontAlgn="base" latinLnBrk="1">
              <a:lnSpc>
                <a:spcPct val="160000"/>
              </a:lnSpc>
            </a:pPr>
            <a:r>
              <a:rPr lang="ko-KR" altLang="en-US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주요 상태</a:t>
            </a:r>
            <a:r>
              <a:rPr lang="en-US" altLang="ko-KR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en-US" altLang="ko-KR" sz="10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currentUser</a:t>
            </a:r>
            <a:r>
              <a:rPr lang="en-US" altLang="ko-KR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현재 로그인한 사용자 정보</a:t>
            </a:r>
            <a:r>
              <a:rPr lang="en-US" altLang="ko-KR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sz="10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IsAdmin</a:t>
            </a:r>
            <a:r>
              <a:rPr lang="en-US" altLang="ko-KR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관리자 권한 여부</a:t>
            </a:r>
          </a:p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10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isAuthenticated</a:t>
            </a:r>
            <a:r>
              <a:rPr lang="en-US" altLang="ko-KR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로그인 상태 여부</a:t>
            </a:r>
            <a:r>
              <a:rPr lang="en-US" altLang="ko-KR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계산된 값</a:t>
            </a:r>
            <a:r>
              <a:rPr lang="en-US" altLang="ko-KR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br>
              <a:rPr lang="en-US" altLang="ko-KR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 </a:t>
            </a:r>
            <a:r>
              <a:rPr lang="ko-KR" altLang="en-US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주요 함수</a:t>
            </a:r>
            <a:r>
              <a:rPr lang="en-US" altLang="ko-KR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br>
              <a:rPr lang="en-US" altLang="ko-KR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- login: </a:t>
            </a:r>
            <a:r>
              <a:rPr lang="ko-KR" altLang="en-US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이메일과 비밀번호를 확인하고 사용자 인증</a:t>
            </a:r>
          </a:p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- logout: </a:t>
            </a:r>
            <a:r>
              <a:rPr lang="ko-KR" altLang="en-US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로그아웃 및 상태 초기화</a:t>
            </a:r>
          </a:p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- register: </a:t>
            </a:r>
            <a:r>
              <a:rPr lang="ko-KR" altLang="en-US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신규 사용자 등록</a:t>
            </a:r>
            <a:endParaRPr lang="en-US" altLang="ko-KR" sz="10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 </a:t>
            </a:r>
            <a:r>
              <a:rPr lang="ko-KR" altLang="en-US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처음 </a:t>
            </a:r>
            <a:r>
              <a:rPr lang="ko-KR" altLang="en-US" sz="10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로드될</a:t>
            </a:r>
            <a:r>
              <a:rPr lang="ko-KR" altLang="en-US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때 </a:t>
            </a:r>
            <a:r>
              <a:rPr lang="en-US" altLang="ko-KR" sz="10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useEffect</a:t>
            </a:r>
            <a:r>
              <a:rPr lang="ko-KR" altLang="en-US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통해 로컬 스토리지에서 사용자 정보를 복원</a:t>
            </a:r>
          </a:p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 </a:t>
            </a:r>
            <a:r>
              <a:rPr lang="en-US" altLang="ko-KR" sz="10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authService</a:t>
            </a:r>
            <a:r>
              <a:rPr lang="ko-KR" altLang="en-US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사용하여 실제 인증 로직을 처리</a:t>
            </a:r>
          </a:p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 </a:t>
            </a:r>
            <a:r>
              <a:rPr lang="en-US" altLang="ko-KR" sz="10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useAuth</a:t>
            </a:r>
            <a:r>
              <a:rPr lang="en-US" altLang="ko-KR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1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훅을 제공하여 다른 컴포넌트에서 인증 기능에 쉽게 접근할 수 있게 함</a:t>
            </a:r>
            <a:endParaRPr lang="ko-KR" altLang="en-US" sz="1000" kern="0" spc="0" dirty="0">
              <a:solidFill>
                <a:srgbClr val="000000"/>
              </a:solidFill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07" name="Google Shape;507;p44">
            <a:extLst>
              <a:ext uri="{FF2B5EF4-FFF2-40B4-BE49-F238E27FC236}">
                <a16:creationId xmlns:a16="http://schemas.microsoft.com/office/drawing/2014/main" id="{6243E0DF-839C-2FA7-F54C-58761B83FD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주요 코드 설명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3229AF3-F32C-E9FE-42D9-DEAE690B5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3852" y="1070927"/>
            <a:ext cx="3090148" cy="359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2014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>
          <a:extLst>
            <a:ext uri="{FF2B5EF4-FFF2-40B4-BE49-F238E27FC236}">
              <a16:creationId xmlns:a16="http://schemas.microsoft.com/office/drawing/2014/main" id="{09D13547-A570-1AB1-558F-71C6A32469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" name="Google Shape;335;p37">
            <a:extLst>
              <a:ext uri="{FF2B5EF4-FFF2-40B4-BE49-F238E27FC236}">
                <a16:creationId xmlns:a16="http://schemas.microsoft.com/office/drawing/2014/main" id="{89C9545A-4855-FAC3-8869-947E9FFC7515}"/>
              </a:ext>
            </a:extLst>
          </p:cNvPr>
          <p:cNvGrpSpPr/>
          <p:nvPr/>
        </p:nvGrpSpPr>
        <p:grpSpPr>
          <a:xfrm>
            <a:off x="-4520847" y="2102551"/>
            <a:ext cx="6855342" cy="6855342"/>
            <a:chOff x="-4626425" y="-4587625"/>
            <a:chExt cx="7590900" cy="7590900"/>
          </a:xfrm>
        </p:grpSpPr>
        <p:sp>
          <p:nvSpPr>
            <p:cNvPr id="336" name="Google Shape;336;p37">
              <a:extLst>
                <a:ext uri="{FF2B5EF4-FFF2-40B4-BE49-F238E27FC236}">
                  <a16:creationId xmlns:a16="http://schemas.microsoft.com/office/drawing/2014/main" id="{3FC82EC5-CF74-66B8-C81B-D7E07B09E99D}"/>
                </a:ext>
              </a:extLst>
            </p:cNvPr>
            <p:cNvSpPr/>
            <p:nvPr/>
          </p:nvSpPr>
          <p:spPr>
            <a:xfrm>
              <a:off x="-4626425" y="-4587625"/>
              <a:ext cx="7590900" cy="7590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337" name="Google Shape;337;p37">
              <a:extLst>
                <a:ext uri="{FF2B5EF4-FFF2-40B4-BE49-F238E27FC236}">
                  <a16:creationId xmlns:a16="http://schemas.microsoft.com/office/drawing/2014/main" id="{2B71E489-E7F8-F8ED-531E-0FB8FE4811C2}"/>
                </a:ext>
              </a:extLst>
            </p:cNvPr>
            <p:cNvSpPr/>
            <p:nvPr/>
          </p:nvSpPr>
          <p:spPr>
            <a:xfrm>
              <a:off x="-3233075" y="-3194275"/>
              <a:ext cx="4804200" cy="4804200"/>
            </a:xfrm>
            <a:prstGeom prst="ellipse">
              <a:avLst/>
            </a:prstGeom>
            <a:solidFill>
              <a:srgbClr val="4A86E8">
                <a:alpha val="26580"/>
              </a:srgbClr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  <p:cxnSp>
        <p:nvCxnSpPr>
          <p:cNvPr id="338" name="Google Shape;338;p37">
            <a:extLst>
              <a:ext uri="{FF2B5EF4-FFF2-40B4-BE49-F238E27FC236}">
                <a16:creationId xmlns:a16="http://schemas.microsoft.com/office/drawing/2014/main" id="{9638FC7C-6739-7304-DA55-3BCFFC0E3BB8}"/>
              </a:ext>
            </a:extLst>
          </p:cNvPr>
          <p:cNvCxnSpPr/>
          <p:nvPr/>
        </p:nvCxnSpPr>
        <p:spPr>
          <a:xfrm rot="10800000">
            <a:off x="-303150" y="1195450"/>
            <a:ext cx="976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9" name="Google Shape;339;p37">
            <a:extLst>
              <a:ext uri="{FF2B5EF4-FFF2-40B4-BE49-F238E27FC236}">
                <a16:creationId xmlns:a16="http://schemas.microsoft.com/office/drawing/2014/main" id="{DCA803EE-3917-B904-AA8E-DED1487A0A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65600" y="2168953"/>
            <a:ext cx="5212800" cy="9537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데이터베이스 설계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40" name="Google Shape;340;p37">
            <a:extLst>
              <a:ext uri="{FF2B5EF4-FFF2-40B4-BE49-F238E27FC236}">
                <a16:creationId xmlns:a16="http://schemas.microsoft.com/office/drawing/2014/main" id="{521F6A1E-C01C-2B2C-0EDE-61E8FF048FE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950400" y="652152"/>
            <a:ext cx="1243200" cy="10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796462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1"/>
          <p:cNvSpPr txBox="1">
            <a:spLocks noGrp="1"/>
          </p:cNvSpPr>
          <p:nvPr>
            <p:ph type="subTitle" idx="1"/>
          </p:nvPr>
        </p:nvSpPr>
        <p:spPr>
          <a:xfrm>
            <a:off x="739725" y="1742702"/>
            <a:ext cx="1739589" cy="12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사용자의 정보 저장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가입자 및 관리자 포함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471" name="Google Shape;471;p41"/>
          <p:cNvSpPr txBox="1">
            <a:spLocks noGrp="1"/>
          </p:cNvSpPr>
          <p:nvPr>
            <p:ph type="subTitle" idx="7"/>
          </p:nvPr>
        </p:nvSpPr>
        <p:spPr>
          <a:xfrm>
            <a:off x="665685" y="1440764"/>
            <a:ext cx="1887668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u</a:t>
            </a:r>
            <a:r>
              <a:rPr lang="en" dirty="0">
                <a:latin typeface="Noto Sans KR" panose="020B0200000000000000" pitchFamily="50" charset="-127"/>
                <a:ea typeface="Noto Sans KR" panose="020B0200000000000000" pitchFamily="50" charset="-127"/>
              </a:rPr>
              <a:t>ser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477" name="Google Shape;477;p41"/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핵심 테이블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8" name="Google Shape;465;p41">
            <a:extLst>
              <a:ext uri="{FF2B5EF4-FFF2-40B4-BE49-F238E27FC236}">
                <a16:creationId xmlns:a16="http://schemas.microsoft.com/office/drawing/2014/main" id="{5D91E178-0A79-64D7-A5F4-A3D8D4546147}"/>
              </a:ext>
            </a:extLst>
          </p:cNvPr>
          <p:cNvSpPr txBox="1">
            <a:spLocks/>
          </p:cNvSpPr>
          <p:nvPr/>
        </p:nvSpPr>
        <p:spPr>
          <a:xfrm>
            <a:off x="2627392" y="1742909"/>
            <a:ext cx="1739589" cy="12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스터디의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모집글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작성자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:user)</a:t>
            </a:r>
            <a:endParaRPr 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9" name="Google Shape;471;p41">
            <a:extLst>
              <a:ext uri="{FF2B5EF4-FFF2-40B4-BE49-F238E27FC236}">
                <a16:creationId xmlns:a16="http://schemas.microsoft.com/office/drawing/2014/main" id="{D400A15A-1530-4E9C-71C8-395EC0981770}"/>
              </a:ext>
            </a:extLst>
          </p:cNvPr>
          <p:cNvSpPr txBox="1">
            <a:spLocks/>
          </p:cNvSpPr>
          <p:nvPr/>
        </p:nvSpPr>
        <p:spPr>
          <a:xfrm>
            <a:off x="2592998" y="1440764"/>
            <a:ext cx="1887668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studies</a:t>
            </a:r>
          </a:p>
        </p:txBody>
      </p:sp>
      <p:sp>
        <p:nvSpPr>
          <p:cNvPr id="20" name="Google Shape;465;p41">
            <a:extLst>
              <a:ext uri="{FF2B5EF4-FFF2-40B4-BE49-F238E27FC236}">
                <a16:creationId xmlns:a16="http://schemas.microsoft.com/office/drawing/2014/main" id="{CA4F2E0E-F3AD-A1BF-ECF0-FC88011829C4}"/>
              </a:ext>
            </a:extLst>
          </p:cNvPr>
          <p:cNvSpPr txBox="1">
            <a:spLocks/>
          </p:cNvSpPr>
          <p:nvPr/>
        </p:nvSpPr>
        <p:spPr>
          <a:xfrm>
            <a:off x="6778178" y="1743341"/>
            <a:ext cx="1739589" cy="12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스터디 참여자 목록</a:t>
            </a:r>
            <a:endParaRPr 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1" name="Google Shape;471;p41">
            <a:extLst>
              <a:ext uri="{FF2B5EF4-FFF2-40B4-BE49-F238E27FC236}">
                <a16:creationId xmlns:a16="http://schemas.microsoft.com/office/drawing/2014/main" id="{D040FF80-B15D-8605-808D-E1C0C11F0C2B}"/>
              </a:ext>
            </a:extLst>
          </p:cNvPr>
          <p:cNvSpPr txBox="1">
            <a:spLocks/>
          </p:cNvSpPr>
          <p:nvPr/>
        </p:nvSpPr>
        <p:spPr>
          <a:xfrm>
            <a:off x="6673843" y="1441196"/>
            <a:ext cx="1946154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study_members</a:t>
            </a:r>
            <a:endParaRPr 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2" name="Google Shape;465;p41">
            <a:extLst>
              <a:ext uri="{FF2B5EF4-FFF2-40B4-BE49-F238E27FC236}">
                <a16:creationId xmlns:a16="http://schemas.microsoft.com/office/drawing/2014/main" id="{F00F4A33-83D4-C22E-082D-A3FA1135DA58}"/>
              </a:ext>
            </a:extLst>
          </p:cNvPr>
          <p:cNvSpPr txBox="1">
            <a:spLocks/>
          </p:cNvSpPr>
          <p:nvPr/>
        </p:nvSpPr>
        <p:spPr>
          <a:xfrm>
            <a:off x="4742430" y="1745476"/>
            <a:ext cx="1739589" cy="12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스터디 참여 기록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스터디와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user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연결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Google Shape;471;p41">
            <a:extLst>
              <a:ext uri="{FF2B5EF4-FFF2-40B4-BE49-F238E27FC236}">
                <a16:creationId xmlns:a16="http://schemas.microsoft.com/office/drawing/2014/main" id="{4FA51179-159D-1AE3-DF0E-1F2133A27C2E}"/>
              </a:ext>
            </a:extLst>
          </p:cNvPr>
          <p:cNvSpPr txBox="1">
            <a:spLocks/>
          </p:cNvSpPr>
          <p:nvPr/>
        </p:nvSpPr>
        <p:spPr>
          <a:xfrm>
            <a:off x="4510961" y="1440764"/>
            <a:ext cx="2162882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study_application</a:t>
            </a:r>
            <a:endParaRPr 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Google Shape;465;p41">
            <a:extLst>
              <a:ext uri="{FF2B5EF4-FFF2-40B4-BE49-F238E27FC236}">
                <a16:creationId xmlns:a16="http://schemas.microsoft.com/office/drawing/2014/main" id="{B5810179-142F-CC58-B2F2-8C5E08AF6918}"/>
              </a:ext>
            </a:extLst>
          </p:cNvPr>
          <p:cNvSpPr txBox="1">
            <a:spLocks/>
          </p:cNvSpPr>
          <p:nvPr/>
        </p:nvSpPr>
        <p:spPr>
          <a:xfrm>
            <a:off x="1845256" y="3262414"/>
            <a:ext cx="1739589" cy="12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게시판 작성 테이블들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notice_posts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free_posts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/>
            <a:r>
              <a:rPr 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qna_posts</a:t>
            </a:r>
            <a:endParaRPr 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5" name="Google Shape;471;p41">
            <a:extLst>
              <a:ext uri="{FF2B5EF4-FFF2-40B4-BE49-F238E27FC236}">
                <a16:creationId xmlns:a16="http://schemas.microsoft.com/office/drawing/2014/main" id="{BD597CEA-B0A3-3AC2-17E7-CA1C9C5DCA3B}"/>
              </a:ext>
            </a:extLst>
          </p:cNvPr>
          <p:cNvSpPr txBox="1">
            <a:spLocks/>
          </p:cNvSpPr>
          <p:nvPr/>
        </p:nvSpPr>
        <p:spPr>
          <a:xfrm>
            <a:off x="1771216" y="2960476"/>
            <a:ext cx="1887668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게시판 테이블</a:t>
            </a:r>
            <a:endParaRPr 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6" name="Google Shape;465;p41">
            <a:extLst>
              <a:ext uri="{FF2B5EF4-FFF2-40B4-BE49-F238E27FC236}">
                <a16:creationId xmlns:a16="http://schemas.microsoft.com/office/drawing/2014/main" id="{93E7CC27-66E0-75D7-41B7-BF26A71A11DC}"/>
              </a:ext>
            </a:extLst>
          </p:cNvPr>
          <p:cNvSpPr txBox="1">
            <a:spLocks/>
          </p:cNvSpPr>
          <p:nvPr/>
        </p:nvSpPr>
        <p:spPr>
          <a:xfrm>
            <a:off x="3732923" y="3262621"/>
            <a:ext cx="1739589" cy="12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댓글 기능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/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게시판 구분 포함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</p:txBody>
      </p:sp>
      <p:sp>
        <p:nvSpPr>
          <p:cNvPr id="27" name="Google Shape;471;p41">
            <a:extLst>
              <a:ext uri="{FF2B5EF4-FFF2-40B4-BE49-F238E27FC236}">
                <a16:creationId xmlns:a16="http://schemas.microsoft.com/office/drawing/2014/main" id="{F380B5F4-7508-4441-9169-39AC102C1390}"/>
              </a:ext>
            </a:extLst>
          </p:cNvPr>
          <p:cNvSpPr txBox="1">
            <a:spLocks/>
          </p:cNvSpPr>
          <p:nvPr/>
        </p:nvSpPr>
        <p:spPr>
          <a:xfrm>
            <a:off x="3698529" y="2960476"/>
            <a:ext cx="1887668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>
                <a:latin typeface="Noto Sans KR" panose="020B0200000000000000" pitchFamily="50" charset="-127"/>
                <a:ea typeface="Noto Sans KR" panose="020B0200000000000000" pitchFamily="50" charset="-127"/>
              </a:rPr>
              <a:t>comments</a:t>
            </a:r>
            <a:endParaRPr 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0" name="Google Shape;465;p41">
            <a:extLst>
              <a:ext uri="{FF2B5EF4-FFF2-40B4-BE49-F238E27FC236}">
                <a16:creationId xmlns:a16="http://schemas.microsoft.com/office/drawing/2014/main" id="{6E65E607-457D-2B1C-2BD2-29644F6EF00A}"/>
              </a:ext>
            </a:extLst>
          </p:cNvPr>
          <p:cNvSpPr txBox="1">
            <a:spLocks/>
          </p:cNvSpPr>
          <p:nvPr/>
        </p:nvSpPr>
        <p:spPr>
          <a:xfrm>
            <a:off x="5847961" y="3265188"/>
            <a:ext cx="1739589" cy="12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None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추천 기록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(count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및 중복 방지용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1" name="Google Shape;471;p41">
            <a:extLst>
              <a:ext uri="{FF2B5EF4-FFF2-40B4-BE49-F238E27FC236}">
                <a16:creationId xmlns:a16="http://schemas.microsoft.com/office/drawing/2014/main" id="{E1E421F6-5389-555B-130D-F8A298273A5C}"/>
              </a:ext>
            </a:extLst>
          </p:cNvPr>
          <p:cNvSpPr txBox="1">
            <a:spLocks/>
          </p:cNvSpPr>
          <p:nvPr/>
        </p:nvSpPr>
        <p:spPr>
          <a:xfrm>
            <a:off x="5773921" y="2963250"/>
            <a:ext cx="1887668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None/>
              <a:defRPr sz="2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>
                <a:latin typeface="Noto Sans KR" panose="020B0200000000000000" pitchFamily="50" charset="-127"/>
                <a:ea typeface="Noto Sans KR" panose="020B0200000000000000" pitchFamily="50" charset="-127"/>
              </a:rPr>
              <a:t>post_likes</a:t>
            </a:r>
            <a:endParaRPr 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47"/>
          <p:cNvSpPr/>
          <p:nvPr/>
        </p:nvSpPr>
        <p:spPr>
          <a:xfrm>
            <a:off x="2022780" y="1730369"/>
            <a:ext cx="438900" cy="4389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47"/>
          <p:cNvSpPr/>
          <p:nvPr/>
        </p:nvSpPr>
        <p:spPr>
          <a:xfrm>
            <a:off x="6686431" y="1730381"/>
            <a:ext cx="438900" cy="4389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47"/>
          <p:cNvSpPr/>
          <p:nvPr/>
        </p:nvSpPr>
        <p:spPr>
          <a:xfrm>
            <a:off x="4355959" y="1726300"/>
            <a:ext cx="438900" cy="4389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47"/>
          <p:cNvSpPr txBox="1"/>
          <p:nvPr/>
        </p:nvSpPr>
        <p:spPr>
          <a:xfrm flipH="1">
            <a:off x="1349782" y="2873625"/>
            <a:ext cx="17856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  <a:t>User</a:t>
            </a:r>
            <a:r>
              <a:rPr lang="ko-KR" altLang="en-US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  <a:t> 계층</a:t>
            </a:r>
            <a:endParaRPr sz="1800" dirty="0">
              <a:solidFill>
                <a:schemeClr val="dk1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sap"/>
              <a:sym typeface="Asap"/>
            </a:endParaRPr>
          </a:p>
        </p:txBody>
      </p:sp>
      <p:sp>
        <p:nvSpPr>
          <p:cNvPr id="531" name="Google Shape;531;p47"/>
          <p:cNvSpPr txBox="1"/>
          <p:nvPr/>
        </p:nvSpPr>
        <p:spPr>
          <a:xfrm flipH="1">
            <a:off x="1349782" y="3262500"/>
            <a:ext cx="1785600" cy="8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  <a:t>user</a:t>
            </a:r>
            <a:r>
              <a:rPr lang="ko-KR" altLang="en-US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  <a:t>에 담긴 정보</a:t>
            </a:r>
            <a:br>
              <a:rPr lang="en-US" altLang="ko-KR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</a:br>
            <a:r>
              <a:rPr lang="en-US" altLang="ko-KR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  <a:t>id</a:t>
            </a:r>
            <a:br>
              <a:rPr lang="en-US" altLang="ko-KR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</a:br>
            <a:r>
              <a:rPr lang="en-US" altLang="ko-KR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  <a:t>email</a:t>
            </a:r>
            <a:br>
              <a:rPr lang="en-US" altLang="ko-KR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</a:br>
            <a:r>
              <a:rPr lang="en-US" altLang="ko-KR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  <a:t>password</a:t>
            </a:r>
            <a:br>
              <a:rPr lang="en-US" altLang="ko-KR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</a:br>
            <a:r>
              <a:rPr lang="en-US" altLang="ko-KR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  <a:t>nickname</a:t>
            </a:r>
            <a:br>
              <a:rPr lang="en-US" altLang="ko-KR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</a:br>
            <a:r>
              <a:rPr lang="en-US" altLang="ko-KR" sz="1200" dirty="0" err="1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  <a:t>id_admin</a:t>
            </a:r>
            <a:r>
              <a:rPr lang="ko-KR" altLang="en-US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  <a:t>등</a:t>
            </a:r>
            <a:endParaRPr lang="en-US" altLang="ko-KR" sz="1200" dirty="0">
              <a:solidFill>
                <a:schemeClr val="dk1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Raleway"/>
              <a:sym typeface="Raleway"/>
            </a:endParaRPr>
          </a:p>
        </p:txBody>
      </p:sp>
      <p:sp>
        <p:nvSpPr>
          <p:cNvPr id="534" name="Google Shape;534;p47"/>
          <p:cNvSpPr txBox="1"/>
          <p:nvPr/>
        </p:nvSpPr>
        <p:spPr>
          <a:xfrm flipH="1">
            <a:off x="3680254" y="2873625"/>
            <a:ext cx="17856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  <a:t>시스템 계층</a:t>
            </a:r>
            <a:endParaRPr sz="1800" dirty="0">
              <a:solidFill>
                <a:schemeClr val="dk1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sap"/>
              <a:sym typeface="Asap"/>
            </a:endParaRPr>
          </a:p>
        </p:txBody>
      </p:sp>
      <p:sp>
        <p:nvSpPr>
          <p:cNvPr id="535" name="Google Shape;535;p47"/>
          <p:cNvSpPr txBox="1"/>
          <p:nvPr/>
        </p:nvSpPr>
        <p:spPr>
          <a:xfrm flipH="1">
            <a:off x="3680254" y="3262500"/>
            <a:ext cx="1785600" cy="8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  <a:t>사이트의 주요 기능들을 수행함</a:t>
            </a:r>
            <a:br>
              <a:rPr lang="en-US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</a:br>
            <a:r>
              <a:rPr lang="en-US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  <a:t>studies</a:t>
            </a:r>
            <a:br>
              <a:rPr lang="en-US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</a:br>
            <a:r>
              <a:rPr lang="en-US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  <a:t>comments</a:t>
            </a:r>
            <a:br>
              <a:rPr lang="en-US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</a:br>
            <a:r>
              <a:rPr lang="en-US" sz="1200" dirty="0" err="1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  <a:t>post_likes</a:t>
            </a:r>
            <a:br>
              <a:rPr lang="en-US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</a:br>
            <a:r>
              <a:rPr lang="ko-KR" altLang="en-US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  <a:t>게시판 테이블</a:t>
            </a:r>
            <a:endParaRPr sz="1200" dirty="0">
              <a:solidFill>
                <a:schemeClr val="dk1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Raleway"/>
              <a:sym typeface="Raleway"/>
            </a:endParaRPr>
          </a:p>
        </p:txBody>
      </p:sp>
      <p:sp>
        <p:nvSpPr>
          <p:cNvPr id="536" name="Google Shape;536;p47"/>
          <p:cNvSpPr txBox="1"/>
          <p:nvPr/>
        </p:nvSpPr>
        <p:spPr>
          <a:xfrm flipH="1">
            <a:off x="6023221" y="2873625"/>
            <a:ext cx="17856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  <a:t>Study </a:t>
            </a:r>
            <a:r>
              <a:rPr lang="ko-KR" altLang="en-US" sz="18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sap"/>
                <a:sym typeface="Asap"/>
              </a:rPr>
              <a:t>참여 계층</a:t>
            </a:r>
            <a:endParaRPr sz="1800" dirty="0">
              <a:solidFill>
                <a:schemeClr val="dk1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sap"/>
              <a:sym typeface="Asap"/>
            </a:endParaRPr>
          </a:p>
        </p:txBody>
      </p:sp>
      <p:sp>
        <p:nvSpPr>
          <p:cNvPr id="537" name="Google Shape;537;p47"/>
          <p:cNvSpPr txBox="1"/>
          <p:nvPr/>
        </p:nvSpPr>
        <p:spPr>
          <a:xfrm flipH="1">
            <a:off x="6023221" y="3262500"/>
            <a:ext cx="1785600" cy="8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  <a:t>studies </a:t>
            </a:r>
            <a:r>
              <a:rPr lang="ko-KR" altLang="en-US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  <a:t>에서 받아온 정보를 활용</a:t>
            </a:r>
            <a:br>
              <a:rPr lang="en-US" altLang="ko-KR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</a:br>
            <a:r>
              <a:rPr lang="en-US" altLang="ko-KR" sz="1200" dirty="0" err="1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  <a:t>study_applications</a:t>
            </a:r>
            <a:br>
              <a:rPr lang="en-US" altLang="ko-KR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</a:br>
            <a:r>
              <a:rPr lang="en-US" altLang="ko-KR" sz="1200" dirty="0" err="1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  <a:t>study_members</a:t>
            </a:r>
            <a:br>
              <a:rPr lang="en-US" altLang="ko-KR" sz="1200" dirty="0">
                <a:solidFill>
                  <a:schemeClr val="dk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Raleway"/>
                <a:sym typeface="Raleway"/>
              </a:rPr>
            </a:br>
            <a:endParaRPr sz="1200" dirty="0">
              <a:solidFill>
                <a:schemeClr val="dk1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Raleway"/>
              <a:sym typeface="Raleway"/>
            </a:endParaRPr>
          </a:p>
        </p:txBody>
      </p:sp>
      <p:cxnSp>
        <p:nvCxnSpPr>
          <p:cNvPr id="538" name="Google Shape;538;p47"/>
          <p:cNvCxnSpPr>
            <a:stCxn id="527" idx="3"/>
            <a:endCxn id="529" idx="1"/>
          </p:cNvCxnSpPr>
          <p:nvPr/>
        </p:nvCxnSpPr>
        <p:spPr>
          <a:xfrm flipV="1">
            <a:off x="2461680" y="1945750"/>
            <a:ext cx="1894279" cy="4069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9" name="Google Shape;539;p47"/>
          <p:cNvCxnSpPr>
            <a:stCxn id="529" idx="3"/>
            <a:endCxn id="528" idx="1"/>
          </p:cNvCxnSpPr>
          <p:nvPr/>
        </p:nvCxnSpPr>
        <p:spPr>
          <a:xfrm>
            <a:off x="4794859" y="1945750"/>
            <a:ext cx="1891572" cy="408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1" name="Google Shape;541;p47"/>
          <p:cNvCxnSpPr>
            <a:stCxn id="527" idx="2"/>
            <a:endCxn id="530" idx="0"/>
          </p:cNvCxnSpPr>
          <p:nvPr/>
        </p:nvCxnSpPr>
        <p:spPr>
          <a:xfrm>
            <a:off x="2242230" y="2169269"/>
            <a:ext cx="352" cy="704356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3" name="Google Shape;543;p47"/>
          <p:cNvCxnSpPr>
            <a:stCxn id="528" idx="2"/>
            <a:endCxn id="536" idx="0"/>
          </p:cNvCxnSpPr>
          <p:nvPr/>
        </p:nvCxnSpPr>
        <p:spPr>
          <a:xfrm>
            <a:off x="6905881" y="2169281"/>
            <a:ext cx="10140" cy="70434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4" name="Google Shape;544;p47"/>
          <p:cNvCxnSpPr>
            <a:stCxn id="529" idx="2"/>
            <a:endCxn id="534" idx="0"/>
          </p:cNvCxnSpPr>
          <p:nvPr/>
        </p:nvCxnSpPr>
        <p:spPr>
          <a:xfrm flipH="1">
            <a:off x="4573054" y="2165200"/>
            <a:ext cx="2355" cy="70842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5" name="Google Shape;545;p47"/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oto Sans KR" panose="020B0200000000000000" pitchFamily="50" charset="-127"/>
                <a:ea typeface="Noto Sans KR" panose="020B0200000000000000" pitchFamily="50" charset="-127"/>
              </a:rPr>
              <a:t>ERD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계층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5"/>
          <p:cNvSpPr txBox="1">
            <a:spLocks noGrp="1"/>
          </p:cNvSpPr>
          <p:nvPr>
            <p:ph type="title"/>
          </p:nvPr>
        </p:nvSpPr>
        <p:spPr>
          <a:xfrm>
            <a:off x="937850" y="1425275"/>
            <a:ext cx="741900" cy="64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13" name="Google Shape;313;p35"/>
          <p:cNvSpPr txBox="1">
            <a:spLocks noGrp="1"/>
          </p:cNvSpPr>
          <p:nvPr>
            <p:ph type="title" idx="2"/>
          </p:nvPr>
        </p:nvSpPr>
        <p:spPr>
          <a:xfrm>
            <a:off x="937850" y="2417000"/>
            <a:ext cx="741900" cy="64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14" name="Google Shape;314;p35"/>
          <p:cNvSpPr txBox="1">
            <a:spLocks noGrp="1"/>
          </p:cNvSpPr>
          <p:nvPr>
            <p:ph type="title" idx="3"/>
          </p:nvPr>
        </p:nvSpPr>
        <p:spPr>
          <a:xfrm>
            <a:off x="937850" y="3408725"/>
            <a:ext cx="741900" cy="64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15" name="Google Shape;315;p35"/>
          <p:cNvSpPr txBox="1">
            <a:spLocks noGrp="1"/>
          </p:cNvSpPr>
          <p:nvPr>
            <p:ph type="subTitle" idx="1"/>
          </p:nvPr>
        </p:nvSpPr>
        <p:spPr>
          <a:xfrm>
            <a:off x="1851975" y="1425350"/>
            <a:ext cx="2742900" cy="64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사이트 주요 기능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16" name="Google Shape;316;p35"/>
          <p:cNvSpPr txBox="1">
            <a:spLocks noGrp="1"/>
          </p:cNvSpPr>
          <p:nvPr>
            <p:ph type="subTitle" idx="4"/>
          </p:nvPr>
        </p:nvSpPr>
        <p:spPr>
          <a:xfrm>
            <a:off x="1851975" y="2417050"/>
            <a:ext cx="2742900" cy="64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oto Sans KR" panose="020B0200000000000000" pitchFamily="50" charset="-127"/>
                <a:ea typeface="Noto Sans KR" panose="020B0200000000000000" pitchFamily="50" charset="-127"/>
              </a:rPr>
              <a:t>IIS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서버 구축 과정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17" name="Google Shape;317;p35"/>
          <p:cNvSpPr txBox="1">
            <a:spLocks noGrp="1"/>
          </p:cNvSpPr>
          <p:nvPr>
            <p:ph type="subTitle" idx="5"/>
          </p:nvPr>
        </p:nvSpPr>
        <p:spPr>
          <a:xfrm>
            <a:off x="1851975" y="3408725"/>
            <a:ext cx="2742900" cy="64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사이트 내부 화면 구성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18" name="Google Shape;318;p35"/>
          <p:cNvSpPr txBox="1">
            <a:spLocks noGrp="1"/>
          </p:cNvSpPr>
          <p:nvPr>
            <p:ph type="title" idx="6"/>
          </p:nvPr>
        </p:nvSpPr>
        <p:spPr>
          <a:xfrm>
            <a:off x="720000" y="407675"/>
            <a:ext cx="7704000" cy="61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목차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19" name="Google Shape;319;p35"/>
          <p:cNvSpPr txBox="1">
            <a:spLocks noGrp="1"/>
          </p:cNvSpPr>
          <p:nvPr>
            <p:ph type="title" idx="7"/>
          </p:nvPr>
        </p:nvSpPr>
        <p:spPr>
          <a:xfrm>
            <a:off x="4766975" y="1425350"/>
            <a:ext cx="741900" cy="64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20" name="Google Shape;320;p35"/>
          <p:cNvSpPr txBox="1">
            <a:spLocks noGrp="1"/>
          </p:cNvSpPr>
          <p:nvPr>
            <p:ph type="title" idx="8"/>
          </p:nvPr>
        </p:nvSpPr>
        <p:spPr>
          <a:xfrm>
            <a:off x="4766975" y="2417050"/>
            <a:ext cx="741900" cy="64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21" name="Google Shape;321;p35"/>
          <p:cNvSpPr txBox="1">
            <a:spLocks noGrp="1"/>
          </p:cNvSpPr>
          <p:nvPr>
            <p:ph type="title" idx="9"/>
          </p:nvPr>
        </p:nvSpPr>
        <p:spPr>
          <a:xfrm>
            <a:off x="4766975" y="3408725"/>
            <a:ext cx="741900" cy="64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22" name="Google Shape;322;p35"/>
          <p:cNvSpPr txBox="1">
            <a:spLocks noGrp="1"/>
          </p:cNvSpPr>
          <p:nvPr>
            <p:ph type="subTitle" idx="13"/>
          </p:nvPr>
        </p:nvSpPr>
        <p:spPr>
          <a:xfrm>
            <a:off x="5680975" y="1425350"/>
            <a:ext cx="2742900" cy="64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주요 코드 설명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23" name="Google Shape;323;p35"/>
          <p:cNvSpPr txBox="1">
            <a:spLocks noGrp="1"/>
          </p:cNvSpPr>
          <p:nvPr>
            <p:ph type="subTitle" idx="14"/>
          </p:nvPr>
        </p:nvSpPr>
        <p:spPr>
          <a:xfrm>
            <a:off x="5680975" y="2417050"/>
            <a:ext cx="2742900" cy="64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데이터베이스 설계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24" name="Google Shape;324;p35"/>
          <p:cNvSpPr txBox="1">
            <a:spLocks noGrp="1"/>
          </p:cNvSpPr>
          <p:nvPr>
            <p:ph type="subTitle" idx="15"/>
          </p:nvPr>
        </p:nvSpPr>
        <p:spPr>
          <a:xfrm>
            <a:off x="5680975" y="3408725"/>
            <a:ext cx="2742900" cy="64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Express, Node.js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>
          <a:extLst>
            <a:ext uri="{FF2B5EF4-FFF2-40B4-BE49-F238E27FC236}">
              <a16:creationId xmlns:a16="http://schemas.microsoft.com/office/drawing/2014/main" id="{4F80C3A5-312B-1103-FF29-54A08EBE54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6">
            <a:extLst>
              <a:ext uri="{FF2B5EF4-FFF2-40B4-BE49-F238E27FC236}">
                <a16:creationId xmlns:a16="http://schemas.microsoft.com/office/drawing/2014/main" id="{57BB2399-37D5-690C-899D-79C713E7CC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DB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모듈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" name="Google Shape;329;p36">
            <a:extLst>
              <a:ext uri="{FF2B5EF4-FFF2-40B4-BE49-F238E27FC236}">
                <a16:creationId xmlns:a16="http://schemas.microsoft.com/office/drawing/2014/main" id="{4FFE82B0-9BC9-D27D-5AAB-A921ECE92475}"/>
              </a:ext>
            </a:extLst>
          </p:cNvPr>
          <p:cNvSpPr txBox="1">
            <a:spLocks/>
          </p:cNvSpPr>
          <p:nvPr/>
        </p:nvSpPr>
        <p:spPr>
          <a:xfrm>
            <a:off x="5095214" y="1530520"/>
            <a:ext cx="3833040" cy="274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SzPts val="1100"/>
              <a:buFont typeface="Arial"/>
              <a:buNone/>
            </a:pP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DB connection pool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을 생성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여러 명이 동시에 접속해도 효율적으로 처리 가능</a:t>
            </a:r>
            <a:b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간단한 쿼리 실행 함수 구현</a:t>
            </a:r>
            <a:b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직접 사용할 때를 위한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pool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13B4CFB-CDC7-BF2E-6486-9491C851C5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382" y="1386413"/>
            <a:ext cx="3212754" cy="288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7055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>
          <a:extLst>
            <a:ext uri="{FF2B5EF4-FFF2-40B4-BE49-F238E27FC236}">
              <a16:creationId xmlns:a16="http://schemas.microsoft.com/office/drawing/2014/main" id="{932D6D47-6538-2670-E9EE-E56EDF2353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47">
            <a:extLst>
              <a:ext uri="{FF2B5EF4-FFF2-40B4-BE49-F238E27FC236}">
                <a16:creationId xmlns:a16="http://schemas.microsoft.com/office/drawing/2014/main" id="{31F7AA48-F017-FAD7-0BD4-12DE5E4639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oto Sans KR" panose="020B0200000000000000" pitchFamily="50" charset="-127"/>
                <a:ea typeface="Noto Sans KR" panose="020B0200000000000000" pitchFamily="50" charset="-127"/>
              </a:rPr>
              <a:t>Schema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코드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49DF815-9B18-CF3A-D209-874B3BA4A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635" y="1146581"/>
            <a:ext cx="2551303" cy="345058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240D75B-D52A-C137-16C9-9FE0FF316F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2328" y="1133660"/>
            <a:ext cx="2519344" cy="345058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D137690-F4F3-1072-B032-86FA168387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4062" y="2775201"/>
            <a:ext cx="2660073" cy="1821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0224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>
          <a:extLst>
            <a:ext uri="{FF2B5EF4-FFF2-40B4-BE49-F238E27FC236}">
              <a16:creationId xmlns:a16="http://schemas.microsoft.com/office/drawing/2014/main" id="{EA0A1581-B75A-DB85-9486-6EF12E8286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" name="Google Shape;335;p37">
            <a:extLst>
              <a:ext uri="{FF2B5EF4-FFF2-40B4-BE49-F238E27FC236}">
                <a16:creationId xmlns:a16="http://schemas.microsoft.com/office/drawing/2014/main" id="{974ECAF1-FDC7-411F-3117-CAD6189A8906}"/>
              </a:ext>
            </a:extLst>
          </p:cNvPr>
          <p:cNvGrpSpPr/>
          <p:nvPr/>
        </p:nvGrpSpPr>
        <p:grpSpPr>
          <a:xfrm>
            <a:off x="-4520847" y="2102551"/>
            <a:ext cx="6855342" cy="6855342"/>
            <a:chOff x="-4626425" y="-4587625"/>
            <a:chExt cx="7590900" cy="7590900"/>
          </a:xfrm>
        </p:grpSpPr>
        <p:sp>
          <p:nvSpPr>
            <p:cNvPr id="336" name="Google Shape;336;p37">
              <a:extLst>
                <a:ext uri="{FF2B5EF4-FFF2-40B4-BE49-F238E27FC236}">
                  <a16:creationId xmlns:a16="http://schemas.microsoft.com/office/drawing/2014/main" id="{C9ED48F1-CF3A-A43E-9225-3E399206451F}"/>
                </a:ext>
              </a:extLst>
            </p:cNvPr>
            <p:cNvSpPr/>
            <p:nvPr/>
          </p:nvSpPr>
          <p:spPr>
            <a:xfrm>
              <a:off x="-4626425" y="-4587625"/>
              <a:ext cx="7590900" cy="7590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337" name="Google Shape;337;p37">
              <a:extLst>
                <a:ext uri="{FF2B5EF4-FFF2-40B4-BE49-F238E27FC236}">
                  <a16:creationId xmlns:a16="http://schemas.microsoft.com/office/drawing/2014/main" id="{CB205B38-7A6B-137A-B733-0AC2E5AD6FCE}"/>
                </a:ext>
              </a:extLst>
            </p:cNvPr>
            <p:cNvSpPr/>
            <p:nvPr/>
          </p:nvSpPr>
          <p:spPr>
            <a:xfrm>
              <a:off x="-3233075" y="-3194275"/>
              <a:ext cx="4804200" cy="4804200"/>
            </a:xfrm>
            <a:prstGeom prst="ellipse">
              <a:avLst/>
            </a:prstGeom>
            <a:solidFill>
              <a:srgbClr val="4A86E8">
                <a:alpha val="26580"/>
              </a:srgbClr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  <p:cxnSp>
        <p:nvCxnSpPr>
          <p:cNvPr id="338" name="Google Shape;338;p37">
            <a:extLst>
              <a:ext uri="{FF2B5EF4-FFF2-40B4-BE49-F238E27FC236}">
                <a16:creationId xmlns:a16="http://schemas.microsoft.com/office/drawing/2014/main" id="{6EB2B3F2-3CCE-92A7-838B-2B6CD3817EA5}"/>
              </a:ext>
            </a:extLst>
          </p:cNvPr>
          <p:cNvCxnSpPr/>
          <p:nvPr/>
        </p:nvCxnSpPr>
        <p:spPr>
          <a:xfrm rot="10800000">
            <a:off x="-303150" y="1195450"/>
            <a:ext cx="976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9" name="Google Shape;339;p37">
            <a:extLst>
              <a:ext uri="{FF2B5EF4-FFF2-40B4-BE49-F238E27FC236}">
                <a16:creationId xmlns:a16="http://schemas.microsoft.com/office/drawing/2014/main" id="{D3FF7FD9-8FF1-EE5D-DF9F-AD9BD4571A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65600" y="2168953"/>
            <a:ext cx="5212800" cy="9537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Express, Node.js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40" name="Google Shape;340;p37">
            <a:extLst>
              <a:ext uri="{FF2B5EF4-FFF2-40B4-BE49-F238E27FC236}">
                <a16:creationId xmlns:a16="http://schemas.microsoft.com/office/drawing/2014/main" id="{FCC5DB5B-DEAA-C1D3-0AFB-B5FAAEC8159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950400" y="652152"/>
            <a:ext cx="1243200" cy="10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14117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>
          <a:extLst>
            <a:ext uri="{FF2B5EF4-FFF2-40B4-BE49-F238E27FC236}">
              <a16:creationId xmlns:a16="http://schemas.microsoft.com/office/drawing/2014/main" id="{1CA6572A-7173-0881-37C1-7CBAA4BA0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6">
            <a:extLst>
              <a:ext uri="{FF2B5EF4-FFF2-40B4-BE49-F238E27FC236}">
                <a16:creationId xmlns:a16="http://schemas.microsoft.com/office/drawing/2014/main" id="{84F2B795-7AB7-0C09-B139-057D004B22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Server.js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" name="Google Shape;329;p36">
            <a:extLst>
              <a:ext uri="{FF2B5EF4-FFF2-40B4-BE49-F238E27FC236}">
                <a16:creationId xmlns:a16="http://schemas.microsoft.com/office/drawing/2014/main" id="{B9CF8B9C-095E-2921-6B61-0EDACAD1EE51}"/>
              </a:ext>
            </a:extLst>
          </p:cNvPr>
          <p:cNvSpPr txBox="1">
            <a:spLocks/>
          </p:cNvSpPr>
          <p:nvPr/>
        </p:nvSpPr>
        <p:spPr>
          <a:xfrm>
            <a:off x="6219876" y="1530520"/>
            <a:ext cx="2708377" cy="274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SzPts val="1100"/>
              <a:buFont typeface="Arial"/>
              <a:buNone/>
            </a:pP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포트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호스트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import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등 기본적인 코드 수행</a:t>
            </a:r>
            <a:b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프록시를 위한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cors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편집</a:t>
            </a:r>
            <a:b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라우트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작성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주석 처리된 부분은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OpenAI API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활용하는 부분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구현 중지함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사유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키가 유료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6953529-575F-8E7B-12AA-FC92C1096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31" y="1100845"/>
            <a:ext cx="2132301" cy="255478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ABB4BDF-DC6F-0F6B-0C82-46E849CF7D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367" y="3738600"/>
            <a:ext cx="2131365" cy="107023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B5AE900-4F7E-36DB-E7F9-80D1604D24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3605" y="1616382"/>
            <a:ext cx="3176634" cy="319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969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>
          <a:extLst>
            <a:ext uri="{FF2B5EF4-FFF2-40B4-BE49-F238E27FC236}">
              <a16:creationId xmlns:a16="http://schemas.microsoft.com/office/drawing/2014/main" id="{0236C71A-1AC6-0E22-53CF-F11CB65FE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6">
            <a:extLst>
              <a:ext uri="{FF2B5EF4-FFF2-40B4-BE49-F238E27FC236}">
                <a16:creationId xmlns:a16="http://schemas.microsoft.com/office/drawing/2014/main" id="{26BBA4B9-3711-5F52-1076-8067F32405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routes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" name="Google Shape;329;p36">
            <a:extLst>
              <a:ext uri="{FF2B5EF4-FFF2-40B4-BE49-F238E27FC236}">
                <a16:creationId xmlns:a16="http://schemas.microsoft.com/office/drawing/2014/main" id="{5C3BACFB-C3CC-AEA5-AA54-9D531E2D63FD}"/>
              </a:ext>
            </a:extLst>
          </p:cNvPr>
          <p:cNvSpPr txBox="1">
            <a:spLocks/>
          </p:cNvSpPr>
          <p:nvPr/>
        </p:nvSpPr>
        <p:spPr>
          <a:xfrm>
            <a:off x="2193389" y="4116634"/>
            <a:ext cx="4605933" cy="10268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139700" indent="0" algn="ctr">
              <a:buNone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routes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파일들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각각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authRoutes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commentRoutes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postRoutes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studyRoutes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8924FC8-775F-9066-93EF-DBBC87420F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552" y="1458693"/>
            <a:ext cx="3671675" cy="10090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536E300-0471-0DE7-F4E6-9BFAFC6C72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552" y="2869664"/>
            <a:ext cx="3671675" cy="122491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56F21C9-A16E-ED3E-4D70-C5309F84A3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5099" y="1458693"/>
            <a:ext cx="4073222" cy="101385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BC9D1AE-F117-4A26-092E-FC99508F10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35099" y="2868293"/>
            <a:ext cx="4070562" cy="122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1168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>
          <a:extLst>
            <a:ext uri="{FF2B5EF4-FFF2-40B4-BE49-F238E27FC236}">
              <a16:creationId xmlns:a16="http://schemas.microsoft.com/office/drawing/2014/main" id="{ED166614-6900-7CD9-D9C7-F2FE86F5E4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6">
            <a:extLst>
              <a:ext uri="{FF2B5EF4-FFF2-40B4-BE49-F238E27FC236}">
                <a16:creationId xmlns:a16="http://schemas.microsoft.com/office/drawing/2014/main" id="{DE9100A4-7E46-AF4D-DE4E-B3D3352AFE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미들웨어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89589AC-AEF0-0718-834F-D22DAA4D7D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1566727"/>
            <a:ext cx="3949524" cy="2611551"/>
          </a:xfrm>
          <a:prstGeom prst="rect">
            <a:avLst/>
          </a:prstGeom>
        </p:spPr>
      </p:pic>
      <p:sp>
        <p:nvSpPr>
          <p:cNvPr id="6" name="Google Shape;329;p36">
            <a:extLst>
              <a:ext uri="{FF2B5EF4-FFF2-40B4-BE49-F238E27FC236}">
                <a16:creationId xmlns:a16="http://schemas.microsoft.com/office/drawing/2014/main" id="{FDB05B8E-6C72-D279-8CBD-9AC2089B115A}"/>
              </a:ext>
            </a:extLst>
          </p:cNvPr>
          <p:cNvSpPr txBox="1">
            <a:spLocks/>
          </p:cNvSpPr>
          <p:nvPr/>
        </p:nvSpPr>
        <p:spPr>
          <a:xfrm>
            <a:off x="5178340" y="1530520"/>
            <a:ext cx="3749913" cy="274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SzPts val="1100"/>
              <a:buFont typeface="Arial"/>
              <a:buNone/>
            </a:pP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Authorization: Bearer &lt;token&gt;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헤더가 있는지 확인</a:t>
            </a:r>
            <a:b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indent="-317500"/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JWT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토큰 검증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유효하면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req.user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 사용자 정보를 담아 다음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단계로 넘김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유효하지 않으면 에러 반환</a:t>
            </a:r>
          </a:p>
        </p:txBody>
      </p:sp>
    </p:spTree>
    <p:extLst>
      <p:ext uri="{BB962C8B-B14F-4D97-AF65-F5344CB8AC3E}">
        <p14:creationId xmlns:p14="http://schemas.microsoft.com/office/powerpoint/2010/main" val="12208394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>
          <a:extLst>
            <a:ext uri="{FF2B5EF4-FFF2-40B4-BE49-F238E27FC236}">
              <a16:creationId xmlns:a16="http://schemas.microsoft.com/office/drawing/2014/main" id="{E97EF349-3D9E-6343-4A86-35E0D321CA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4">
            <a:extLst>
              <a:ext uri="{FF2B5EF4-FFF2-40B4-BE49-F238E27FC236}">
                <a16:creationId xmlns:a16="http://schemas.microsoft.com/office/drawing/2014/main" id="{4ED46A32-362E-A48A-B366-D4375A4AF86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Reference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6426AD-AD66-3989-229A-075E70F23178}"/>
              </a:ext>
            </a:extLst>
          </p:cNvPr>
          <p:cNvSpPr txBox="1"/>
          <p:nvPr/>
        </p:nvSpPr>
        <p:spPr>
          <a:xfrm>
            <a:off x="68580" y="1017875"/>
            <a:ext cx="9017668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>
                <a:latin typeface="Noto Sans KR" panose="020B0200000000000000" pitchFamily="50" charset="-127"/>
                <a:ea typeface="Noto Sans KR" panose="020B0200000000000000" pitchFamily="50" charset="-127"/>
                <a:hlinkClick r:id="rId3"/>
              </a:rPr>
              <a:t>https://learn.microsoft.com/ko-kr/iis/extensions/configuring-application-request-routing-arr/creating-a-forward-proxy-using-application-request-routing</a:t>
            </a:r>
            <a:br>
              <a:rPr lang="en-US" altLang="ko-KR" sz="1100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sz="1100" dirty="0">
                <a:latin typeface="Noto Sans KR" panose="020B0200000000000000" pitchFamily="50" charset="-127"/>
                <a:ea typeface="Noto Sans KR" panose="020B0200000000000000" pitchFamily="50" charset="-127"/>
                <a:hlinkClick r:id="rId4"/>
              </a:rPr>
              <a:t>https://www.iis.net/downloads/microsoft/application-request-routing</a:t>
            </a:r>
            <a:br>
              <a:rPr lang="en-US" altLang="ko-KR" sz="1100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sz="11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https://chatgpt.com/</a:t>
            </a:r>
            <a:br>
              <a:rPr lang="en-US" altLang="ko-KR" sz="1100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sz="1100" dirty="0">
                <a:latin typeface="Noto Sans KR" panose="020B0200000000000000" pitchFamily="50" charset="-127"/>
                <a:ea typeface="Noto Sans KR" panose="020B0200000000000000" pitchFamily="50" charset="-127"/>
                <a:hlinkClick r:id="rId5"/>
              </a:rPr>
              <a:t>https://claude.ai/new</a:t>
            </a:r>
            <a:br>
              <a:rPr lang="en-US" altLang="ko-KR" sz="1100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sz="11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https://expressjs.com/ko/</a:t>
            </a:r>
            <a:br>
              <a:rPr lang="en-US" altLang="ko-KR" sz="1100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sz="1100" dirty="0">
                <a:latin typeface="Noto Sans KR" panose="020B0200000000000000" pitchFamily="50" charset="-127"/>
                <a:ea typeface="Noto Sans KR" panose="020B0200000000000000" pitchFamily="50" charset="-127"/>
                <a:hlinkClick r:id="rId6"/>
              </a:rPr>
              <a:t>https://nodejs.org/en</a:t>
            </a:r>
            <a:br>
              <a:rPr lang="en-US" altLang="ko-KR" sz="1100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sz="11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https://www.mysql.com/</a:t>
            </a:r>
            <a:endParaRPr lang="ko-KR" altLang="en-US" sz="11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1253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" name="Google Shape;335;p37"/>
          <p:cNvGrpSpPr/>
          <p:nvPr/>
        </p:nvGrpSpPr>
        <p:grpSpPr>
          <a:xfrm>
            <a:off x="-4520847" y="2102551"/>
            <a:ext cx="6855342" cy="6855342"/>
            <a:chOff x="-4626425" y="-4587625"/>
            <a:chExt cx="7590900" cy="7590900"/>
          </a:xfrm>
        </p:grpSpPr>
        <p:sp>
          <p:nvSpPr>
            <p:cNvPr id="336" name="Google Shape;336;p37"/>
            <p:cNvSpPr/>
            <p:nvPr/>
          </p:nvSpPr>
          <p:spPr>
            <a:xfrm>
              <a:off x="-4626425" y="-4587625"/>
              <a:ext cx="7590900" cy="7590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337" name="Google Shape;337;p37"/>
            <p:cNvSpPr/>
            <p:nvPr/>
          </p:nvSpPr>
          <p:spPr>
            <a:xfrm>
              <a:off x="-3233075" y="-3194275"/>
              <a:ext cx="4804200" cy="4804200"/>
            </a:xfrm>
            <a:prstGeom prst="ellipse">
              <a:avLst/>
            </a:prstGeom>
            <a:solidFill>
              <a:srgbClr val="4A86E8">
                <a:alpha val="26580"/>
              </a:srgbClr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  <p:cxnSp>
        <p:nvCxnSpPr>
          <p:cNvPr id="338" name="Google Shape;338;p37"/>
          <p:cNvCxnSpPr/>
          <p:nvPr/>
        </p:nvCxnSpPr>
        <p:spPr>
          <a:xfrm rot="10800000">
            <a:off x="-303150" y="1195450"/>
            <a:ext cx="976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9" name="Google Shape;339;p37"/>
          <p:cNvSpPr txBox="1">
            <a:spLocks noGrp="1"/>
          </p:cNvSpPr>
          <p:nvPr>
            <p:ph type="title"/>
          </p:nvPr>
        </p:nvSpPr>
        <p:spPr>
          <a:xfrm>
            <a:off x="1965600" y="2168953"/>
            <a:ext cx="5212800" cy="9537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사이트 주요 기능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40" name="Google Shape;340;p37"/>
          <p:cNvSpPr txBox="1">
            <a:spLocks noGrp="1"/>
          </p:cNvSpPr>
          <p:nvPr>
            <p:ph type="title" idx="2"/>
          </p:nvPr>
        </p:nvSpPr>
        <p:spPr>
          <a:xfrm>
            <a:off x="3950400" y="652152"/>
            <a:ext cx="1243200" cy="10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4"/>
          <p:cNvSpPr txBox="1">
            <a:spLocks noGrp="1"/>
          </p:cNvSpPr>
          <p:nvPr>
            <p:ph type="body" idx="1"/>
          </p:nvPr>
        </p:nvSpPr>
        <p:spPr>
          <a:xfrm>
            <a:off x="720000" y="1168149"/>
            <a:ext cx="7704000" cy="3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Study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Hub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의 주요 기능 요약</a:t>
            </a:r>
            <a:endParaRPr dirty="0">
              <a:solidFill>
                <a:schemeClr val="dk1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graphicFrame>
        <p:nvGraphicFramePr>
          <p:cNvPr id="304" name="Google Shape;304;p34"/>
          <p:cNvGraphicFramePr/>
          <p:nvPr>
            <p:extLst>
              <p:ext uri="{D42A27DB-BD31-4B8C-83A1-F6EECF244321}">
                <p14:modId xmlns:p14="http://schemas.microsoft.com/office/powerpoint/2010/main" val="1611683434"/>
              </p:ext>
            </p:extLst>
          </p:nvPr>
        </p:nvGraphicFramePr>
        <p:xfrm>
          <a:off x="720000" y="1691025"/>
          <a:ext cx="7704000" cy="2111400"/>
        </p:xfrm>
        <a:graphic>
          <a:graphicData uri="http://schemas.openxmlformats.org/drawingml/2006/table">
            <a:tbl>
              <a:tblPr>
                <a:noFill/>
                <a:tableStyleId>{C1CBFC32-6148-4763-8BC0-C1BCEA3DDFE0}</a:tableStyleId>
              </a:tblPr>
              <a:tblGrid>
                <a:gridCol w="2352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5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1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1" u="none" dirty="0">
                          <a:solidFill>
                            <a:schemeClr val="hlink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Asap"/>
                          <a:sym typeface="Asap"/>
                        </a:rPr>
                        <a:t>게시글 기능</a:t>
                      </a:r>
                      <a:endParaRPr sz="1000" b="1" u="none" dirty="0">
                        <a:solidFill>
                          <a:schemeClr val="dk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Asap"/>
                        <a:sym typeface="Asap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스터디 모집이나 커뮤니티에 쓰일 게시글을 작성할 수 있음</a:t>
                      </a:r>
                      <a:endParaRPr sz="1000" dirty="0">
                        <a:solidFill>
                          <a:schemeClr val="dk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Raleway"/>
                        <a:sym typeface="Raleway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1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1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Asap"/>
                          <a:sym typeface="Asap"/>
                        </a:rPr>
                        <a:t>스터디 신청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Asap"/>
                          <a:sym typeface="Asap"/>
                        </a:rPr>
                        <a:t>과</a:t>
                      </a:r>
                      <a:r>
                        <a:rPr lang="en" sz="1000" b="1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Asap"/>
                          <a:sym typeface="Asap"/>
                        </a:rPr>
                        <a:t> </a:t>
                      </a:r>
                      <a:r>
                        <a:rPr lang="ko-KR" altLang="en-US" sz="1000" b="1" u="none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Asap"/>
                          <a:sym typeface="Asap"/>
                        </a:rPr>
                        <a:t>관리 기능</a:t>
                      </a:r>
                      <a:endParaRPr sz="1000" b="1" u="none" dirty="0">
                        <a:solidFill>
                          <a:schemeClr val="dk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Asap"/>
                        <a:sym typeface="Asap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스터디를 신청하고 나의 스터디 리스트를 보거나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,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 내가 관리하는 스터디의 참가자를 받을 수 있음</a:t>
                      </a:r>
                      <a:endParaRPr sz="1000" dirty="0">
                        <a:solidFill>
                          <a:schemeClr val="dk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Raleway"/>
                        <a:sym typeface="Raleway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1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1" u="none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Asap"/>
                          <a:sym typeface="Asap"/>
                        </a:rPr>
                        <a:t>마이페이지</a:t>
                      </a:r>
                      <a:endParaRPr sz="1000" b="1" u="none" dirty="0">
                        <a:solidFill>
                          <a:schemeClr val="dk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Asap"/>
                        <a:sym typeface="Asap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자신의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이름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학교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자격증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나이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지역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성별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전화번호 등을 설정할 수 있음</a:t>
                      </a:r>
                      <a:endParaRPr sz="1000" dirty="0">
                        <a:solidFill>
                          <a:schemeClr val="dk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Raleway"/>
                        <a:sym typeface="Raleway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1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1" u="none" dirty="0">
                          <a:solidFill>
                            <a:schemeClr val="hlink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Asap"/>
                          <a:sym typeface="Asap"/>
                        </a:rPr>
                        <a:t>검색 기능</a:t>
                      </a:r>
                      <a:endParaRPr sz="1000" b="1" u="none" dirty="0">
                        <a:solidFill>
                          <a:schemeClr val="dk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Asap"/>
                        <a:sym typeface="Asap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모집하고 있는 스터디나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존재하는 커뮤니티 게시글을 검색할 수 있음</a:t>
                      </a:r>
                      <a:endParaRPr sz="1000" dirty="0">
                        <a:solidFill>
                          <a:schemeClr val="dk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Raleway"/>
                        <a:sym typeface="Raleway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1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1" u="none" dirty="0">
                          <a:solidFill>
                            <a:schemeClr val="hlink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Asap"/>
                          <a:sym typeface="Asap"/>
                        </a:rPr>
                        <a:t>회원가입</a:t>
                      </a:r>
                      <a:r>
                        <a:rPr lang="ko-KR" altLang="en-US" sz="1000" b="0" u="none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Asap"/>
                          <a:sym typeface="Asap"/>
                        </a:rPr>
                        <a:t>과</a:t>
                      </a:r>
                      <a:r>
                        <a:rPr lang="en" sz="1000" b="1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Asap"/>
                          <a:sym typeface="Asap"/>
                        </a:rPr>
                        <a:t> </a:t>
                      </a:r>
                      <a:r>
                        <a:rPr lang="ko-KR" altLang="en-US" sz="1000" b="1" u="none" dirty="0">
                          <a:solidFill>
                            <a:schemeClr val="hlink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Asap"/>
                          <a:sym typeface="Asap"/>
                        </a:rPr>
                        <a:t>로그인</a:t>
                      </a:r>
                      <a:endParaRPr sz="1000" b="1" u="none" dirty="0">
                        <a:solidFill>
                          <a:schemeClr val="dk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Asap"/>
                        <a:sym typeface="Asap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사이트의 회원가입과 로그인을 할 수 있는 기능</a:t>
                      </a:r>
                      <a:endParaRPr sz="1000" dirty="0">
                        <a:solidFill>
                          <a:schemeClr val="dk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Raleway"/>
                        <a:sym typeface="Raleway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1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1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Asap"/>
                          <a:sym typeface="Asap"/>
                        </a:rPr>
                        <a:t>신규</a:t>
                      </a:r>
                      <a:r>
                        <a:rPr lang="en-US" altLang="ko-KR" sz="1000" b="1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Asap"/>
                          <a:sym typeface="Asap"/>
                        </a:rPr>
                        <a:t>, </a:t>
                      </a:r>
                      <a:r>
                        <a:rPr lang="ko-KR" altLang="en-US" sz="1000" b="1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Asap"/>
                          <a:sym typeface="Asap"/>
                        </a:rPr>
                        <a:t>인기 스터디 그룹 선정 기능</a:t>
                      </a:r>
                      <a:endParaRPr sz="1000" b="1" dirty="0">
                        <a:solidFill>
                          <a:schemeClr val="dk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Asap"/>
                        <a:sym typeface="Asap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u="none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홈에서 신규</a:t>
                      </a:r>
                      <a:r>
                        <a:rPr lang="en-US" altLang="ko-KR" sz="1000" u="none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,</a:t>
                      </a:r>
                      <a:r>
                        <a:rPr lang="ko-KR" altLang="en-US" sz="1000" u="none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Raleway"/>
                          <a:sym typeface="Raleway"/>
                        </a:rPr>
                        <a:t> 인기 스터디 그룹을 확인하는 기능</a:t>
                      </a:r>
                      <a:endParaRPr sz="1000" u="none" dirty="0">
                        <a:solidFill>
                          <a:schemeClr val="dk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Raleway"/>
                        <a:sym typeface="Raleway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05" name="Google Shape;305;p34"/>
          <p:cNvSpPr txBox="1"/>
          <p:nvPr/>
        </p:nvSpPr>
        <p:spPr>
          <a:xfrm>
            <a:off x="713225" y="3937325"/>
            <a:ext cx="2250600" cy="482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For more info:</a:t>
            </a:r>
            <a:br>
              <a:rPr lang="en" sz="1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1000" b="1" u="sng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| </a:t>
            </a:r>
            <a:r>
              <a:rPr lang="en" sz="1000" b="1" u="sng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BLOG</a:t>
            </a:r>
            <a:r>
              <a:rPr lang="en" sz="1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| </a:t>
            </a:r>
            <a:r>
              <a:rPr lang="en" sz="1000" b="1" u="sng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</a:t>
            </a:r>
            <a:r>
              <a:rPr lang="en" sz="1000" b="1" u="sng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</a:t>
            </a:r>
            <a:endParaRPr sz="1000" b="1" u="sng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6" name="Google Shape;306;p34"/>
          <p:cNvSpPr txBox="1"/>
          <p:nvPr/>
        </p:nvSpPr>
        <p:spPr>
          <a:xfrm>
            <a:off x="3072525" y="3937325"/>
            <a:ext cx="5351400" cy="482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You can visit our sister projects:</a:t>
            </a:r>
            <a:br>
              <a:rPr lang="en" sz="1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1000" b="1" u="sng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| </a:t>
            </a:r>
            <a:r>
              <a:rPr lang="en" sz="1000" b="1" u="sng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| </a:t>
            </a:r>
            <a:r>
              <a:rPr lang="en" sz="1000" b="1" u="sng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STORYSET</a:t>
            </a:r>
            <a:r>
              <a:rPr lang="en" sz="1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| </a:t>
            </a:r>
            <a:r>
              <a:rPr lang="en" sz="1000" b="1" u="sng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WEPIK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| </a:t>
            </a:r>
            <a:r>
              <a:rPr lang="en" sz="1000" b="1" u="sng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VIDEVO</a:t>
            </a:r>
            <a:endParaRPr sz="1000" b="1" u="sng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7" name="Google Shape;307;p34"/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사이트 주요 기능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>
          <a:extLst>
            <a:ext uri="{FF2B5EF4-FFF2-40B4-BE49-F238E27FC236}">
              <a16:creationId xmlns:a16="http://schemas.microsoft.com/office/drawing/2014/main" id="{7F9E02A1-A56E-D877-C93A-46FA8C11D6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" name="Google Shape;335;p37">
            <a:extLst>
              <a:ext uri="{FF2B5EF4-FFF2-40B4-BE49-F238E27FC236}">
                <a16:creationId xmlns:a16="http://schemas.microsoft.com/office/drawing/2014/main" id="{B8BA7162-2E02-91AF-38B4-823AEA4E7A30}"/>
              </a:ext>
            </a:extLst>
          </p:cNvPr>
          <p:cNvGrpSpPr/>
          <p:nvPr/>
        </p:nvGrpSpPr>
        <p:grpSpPr>
          <a:xfrm>
            <a:off x="-4520847" y="2102551"/>
            <a:ext cx="6855342" cy="6855342"/>
            <a:chOff x="-4626425" y="-4587625"/>
            <a:chExt cx="7590900" cy="7590900"/>
          </a:xfrm>
        </p:grpSpPr>
        <p:sp>
          <p:nvSpPr>
            <p:cNvPr id="336" name="Google Shape;336;p37">
              <a:extLst>
                <a:ext uri="{FF2B5EF4-FFF2-40B4-BE49-F238E27FC236}">
                  <a16:creationId xmlns:a16="http://schemas.microsoft.com/office/drawing/2014/main" id="{24A62C4A-6853-E226-1042-09FBB2E08F5F}"/>
                </a:ext>
              </a:extLst>
            </p:cNvPr>
            <p:cNvSpPr/>
            <p:nvPr/>
          </p:nvSpPr>
          <p:spPr>
            <a:xfrm>
              <a:off x="-4626425" y="-4587625"/>
              <a:ext cx="7590900" cy="7590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337" name="Google Shape;337;p37">
              <a:extLst>
                <a:ext uri="{FF2B5EF4-FFF2-40B4-BE49-F238E27FC236}">
                  <a16:creationId xmlns:a16="http://schemas.microsoft.com/office/drawing/2014/main" id="{9C1AF284-A632-B303-E726-4755FC638F41}"/>
                </a:ext>
              </a:extLst>
            </p:cNvPr>
            <p:cNvSpPr/>
            <p:nvPr/>
          </p:nvSpPr>
          <p:spPr>
            <a:xfrm>
              <a:off x="-3233075" y="-3194275"/>
              <a:ext cx="4804200" cy="4804200"/>
            </a:xfrm>
            <a:prstGeom prst="ellipse">
              <a:avLst/>
            </a:prstGeom>
            <a:solidFill>
              <a:srgbClr val="4A86E8">
                <a:alpha val="26580"/>
              </a:srgbClr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</p:grpSp>
      <p:cxnSp>
        <p:nvCxnSpPr>
          <p:cNvPr id="338" name="Google Shape;338;p37">
            <a:extLst>
              <a:ext uri="{FF2B5EF4-FFF2-40B4-BE49-F238E27FC236}">
                <a16:creationId xmlns:a16="http://schemas.microsoft.com/office/drawing/2014/main" id="{E3579311-5568-5746-F62E-BAE144DA54D2}"/>
              </a:ext>
            </a:extLst>
          </p:cNvPr>
          <p:cNvCxnSpPr/>
          <p:nvPr/>
        </p:nvCxnSpPr>
        <p:spPr>
          <a:xfrm rot="10800000">
            <a:off x="-303150" y="1195450"/>
            <a:ext cx="976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9" name="Google Shape;339;p37">
            <a:extLst>
              <a:ext uri="{FF2B5EF4-FFF2-40B4-BE49-F238E27FC236}">
                <a16:creationId xmlns:a16="http://schemas.microsoft.com/office/drawing/2014/main" id="{B3CDABD6-2218-6B28-128C-F06E8445A1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65600" y="2168953"/>
            <a:ext cx="5212800" cy="9537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IIS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서버 구축 과정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40" name="Google Shape;340;p37">
            <a:extLst>
              <a:ext uri="{FF2B5EF4-FFF2-40B4-BE49-F238E27FC236}">
                <a16:creationId xmlns:a16="http://schemas.microsoft.com/office/drawing/2014/main" id="{803157B4-8180-8A6E-63D9-030F41A4497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950400" y="652152"/>
            <a:ext cx="1243200" cy="10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59201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6"/>
          <p:cNvSpPr txBox="1">
            <a:spLocks noGrp="1"/>
          </p:cNvSpPr>
          <p:nvPr>
            <p:ph type="subTitle" idx="1"/>
          </p:nvPr>
        </p:nvSpPr>
        <p:spPr>
          <a:xfrm>
            <a:off x="4572000" y="1761629"/>
            <a:ext cx="4356253" cy="24058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윈도우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11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기준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윈도우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IIS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활성화 하려면 다음 과정을 거칩니다</a:t>
            </a:r>
            <a:r>
              <a:rPr lang="en" dirty="0">
                <a:latin typeface="Noto Sans KR" panose="020B0200000000000000" pitchFamily="50" charset="-127"/>
                <a:ea typeface="Noto Sans KR" panose="020B0200000000000000" pitchFamily="50" charset="-127"/>
              </a:rPr>
              <a:t>: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제어판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&gt;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프로그램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&gt;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프로그램 및 기능에 들어가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Windows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기능 켜기 끄기에 들어간다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.NET Framework 3.5(</a:t>
            </a:r>
            <a:r>
              <a:rPr 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.Net</a:t>
            </a:r>
            <a:r>
              <a:rPr 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2.0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및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3.0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포함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), .NET Framework 4.8 Advanced Services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켠다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인터넷 정보 서비스를 켠다</a:t>
            </a:r>
            <a:br>
              <a:rPr lang="en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사진에 표시된 하위 파일을 켠다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30" name="Google Shape;330;p36"/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1.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윈도우 기능 켜기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B038009-0ED8-9F22-3B1D-5A83E125B3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282" y="1100160"/>
            <a:ext cx="1526467" cy="132293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1B14371-933E-B64A-B10F-EA4E70ED6D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5885" y="2513195"/>
            <a:ext cx="1373604" cy="132293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D602DA2-2A56-3D84-DA14-B4A2799A8F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9489" y="2513195"/>
            <a:ext cx="1300840" cy="172611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37A9959-B468-52A9-0BFF-D89104D32A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41749" y="1624892"/>
            <a:ext cx="1968580" cy="79820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>
          <a:extLst>
            <a:ext uri="{FF2B5EF4-FFF2-40B4-BE49-F238E27FC236}">
              <a16:creationId xmlns:a16="http://schemas.microsoft.com/office/drawing/2014/main" id="{EFC210E3-C1EC-2A29-D89A-D88470B34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6">
            <a:extLst>
              <a:ext uri="{FF2B5EF4-FFF2-40B4-BE49-F238E27FC236}">
                <a16:creationId xmlns:a16="http://schemas.microsoft.com/office/drawing/2014/main" id="{579104D0-4696-49FA-881B-CD9F0FC0310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572000" y="1828898"/>
            <a:ext cx="4356253" cy="18189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프로젝트가 실행되는지 확인한다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npm</a:t>
            </a:r>
            <a:r>
              <a:rPr 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run build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명령어로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build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파일을 만든다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endParaRPr 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IIS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에서 빌드 파일을 경로로 웹 사이트를 추가한다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endParaRPr 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실행한다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30" name="Google Shape;330;p36">
            <a:extLst>
              <a:ext uri="{FF2B5EF4-FFF2-40B4-BE49-F238E27FC236}">
                <a16:creationId xmlns:a16="http://schemas.microsoft.com/office/drawing/2014/main" id="{C8311A00-A063-C80A-BC22-0170CF755EE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2.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리액트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웹 빌드하고 호스팅하기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3DA398F-6CA6-D08E-C4B6-70103DB1DF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351" y="1163899"/>
            <a:ext cx="2664129" cy="110939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61AE8EA-B2D4-DE76-0562-97303C0FF2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6006" y="2348565"/>
            <a:ext cx="2006285" cy="119987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DDB9398-CC66-EB7D-C059-50E55C4C43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351" y="2349022"/>
            <a:ext cx="2088947" cy="239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07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>
          <a:extLst>
            <a:ext uri="{FF2B5EF4-FFF2-40B4-BE49-F238E27FC236}">
              <a16:creationId xmlns:a16="http://schemas.microsoft.com/office/drawing/2014/main" id="{80732705-EF4D-9A71-AEC1-DEC23950F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6">
            <a:extLst>
              <a:ext uri="{FF2B5EF4-FFF2-40B4-BE49-F238E27FC236}">
                <a16:creationId xmlns:a16="http://schemas.microsoft.com/office/drawing/2014/main" id="{32973FE8-99D4-1834-04E2-B9AE8DCA0AD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572000" y="1828898"/>
            <a:ext cx="4356253" cy="18189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IIS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모듈을 설치한다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dirty="0">
                <a:solidFill>
                  <a:schemeClr val="accent1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URL Rewrite module</a:t>
            </a:r>
            <a:br>
              <a:rPr lang="en-US" altLang="ko-KR" dirty="0">
                <a:solidFill>
                  <a:schemeClr val="accent1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dirty="0">
                <a:solidFill>
                  <a:schemeClr val="accent1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Application Request Routing</a:t>
            </a: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endParaRPr lang="en-US" altLang="ko-KR" dirty="0">
              <a:solidFill>
                <a:schemeClr val="accent1">
                  <a:lumMod val="50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IIS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관리자 실행서버 루트를 들어가서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중앙에서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Application Request Routing Cache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클릭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서버 프록시 설정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(Server Proxy Settings)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들어가서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"Enable Proxy"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체크박스 켜기</a:t>
            </a:r>
            <a:b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build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파일을 안에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web.config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만든다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endParaRPr 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web.config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에서 프록시 규칙을 추가한다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30" name="Google Shape;330;p36">
            <a:extLst>
              <a:ext uri="{FF2B5EF4-FFF2-40B4-BE49-F238E27FC236}">
                <a16:creationId xmlns:a16="http://schemas.microsoft.com/office/drawing/2014/main" id="{51672500-8D14-8842-4449-54E66DD271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07675"/>
            <a:ext cx="7704000" cy="6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3. Express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서버가 있다면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역방향 프록시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09E45EC-4278-330C-E902-213A58884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851" y="2351894"/>
            <a:ext cx="2540512" cy="238393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CF94D8D-3B9F-4B1C-3FAB-3045A91F8D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112" y="1140344"/>
            <a:ext cx="2681989" cy="108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059741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Commercial Proposal by Slidesgo">
  <a:themeElements>
    <a:clrScheme name="Simple Light">
      <a:dk1>
        <a:srgbClr val="262425"/>
      </a:dk1>
      <a:lt1>
        <a:srgbClr val="F8FAFB"/>
      </a:lt1>
      <a:dk2>
        <a:srgbClr val="666666"/>
      </a:dk2>
      <a:lt2>
        <a:srgbClr val="B7B7B7"/>
      </a:lt2>
      <a:accent1>
        <a:srgbClr val="4A86E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6242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1010</TotalTime>
  <Words>1390</Words>
  <Application>Microsoft Office PowerPoint</Application>
  <PresentationFormat>화면 슬라이드 쇼(16:9)</PresentationFormat>
  <Paragraphs>211</Paragraphs>
  <Slides>36</Slides>
  <Notes>36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43" baseType="lpstr">
      <vt:lpstr>Nunito Light</vt:lpstr>
      <vt:lpstr>Raleway</vt:lpstr>
      <vt:lpstr>Arial</vt:lpstr>
      <vt:lpstr>Noto Sans KR</vt:lpstr>
      <vt:lpstr>Anaheim</vt:lpstr>
      <vt:lpstr>Asap</vt:lpstr>
      <vt:lpstr>Minimalist Commercial Proposal by Slidesgo</vt:lpstr>
      <vt:lpstr>Study Hub  IIS 팀</vt:lpstr>
      <vt:lpstr>팀장, 프론트엔드 : 정범수  프론트엔드, 게시판 : 최은서  DB, Express : 양동민  IIS, PPT : 박진성</vt:lpstr>
      <vt:lpstr>01</vt:lpstr>
      <vt:lpstr>사이트 주요 기능</vt:lpstr>
      <vt:lpstr>사이트 주요 기능</vt:lpstr>
      <vt:lpstr>IIS 서버 구축 과정</vt:lpstr>
      <vt:lpstr>1. 윈도우 기능 켜기</vt:lpstr>
      <vt:lpstr>2. 리액트 웹 빌드하고 호스팅하기</vt:lpstr>
      <vt:lpstr>3. Express 서버가 있다면 (역방향 프록시)</vt:lpstr>
      <vt:lpstr>사이트 내부 화면 구성</vt:lpstr>
      <vt:lpstr>홈 화면</vt:lpstr>
      <vt:lpstr>마이페이지</vt:lpstr>
      <vt:lpstr>스터디 리스트</vt:lpstr>
      <vt:lpstr>스터디 모집 글 작성</vt:lpstr>
      <vt:lpstr>스터디 신청하기</vt:lpstr>
      <vt:lpstr>내 스터디 리스트</vt:lpstr>
      <vt:lpstr>커뮤니티</vt:lpstr>
      <vt:lpstr>스터디 검색</vt:lpstr>
      <vt:lpstr>로그인, 회원가입</vt:lpstr>
      <vt:lpstr>주요 코드 설명</vt:lpstr>
      <vt:lpstr>주요 코드 설명</vt:lpstr>
      <vt:lpstr>주요 코드 설명</vt:lpstr>
      <vt:lpstr>주요 코드 설명</vt:lpstr>
      <vt:lpstr>주요 코드 설명</vt:lpstr>
      <vt:lpstr>주요 코드 설명</vt:lpstr>
      <vt:lpstr>주요 코드 설명</vt:lpstr>
      <vt:lpstr>데이터베이스 설계</vt:lpstr>
      <vt:lpstr>핵심 테이블</vt:lpstr>
      <vt:lpstr>ERD계층</vt:lpstr>
      <vt:lpstr>DB모듈</vt:lpstr>
      <vt:lpstr>Schema 코드</vt:lpstr>
      <vt:lpstr>Express, Node.js</vt:lpstr>
      <vt:lpstr>Server.js</vt:lpstr>
      <vt:lpstr>routes</vt:lpstr>
      <vt:lpstr>미들웨어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USER</dc:creator>
  <cp:lastModifiedBy>USER</cp:lastModifiedBy>
  <cp:revision>9</cp:revision>
  <dcterms:modified xsi:type="dcterms:W3CDTF">2025-05-19T21:52:31Z</dcterms:modified>
</cp:coreProperties>
</file>